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816" r:id="rId2"/>
    <p:sldMasterId id="2147483828" r:id="rId3"/>
    <p:sldMasterId id="2147483840" r:id="rId4"/>
  </p:sldMasterIdLst>
  <p:notesMasterIdLst>
    <p:notesMasterId r:id="rId98"/>
  </p:notesMasterIdLst>
  <p:sldIdLst>
    <p:sldId id="1354" r:id="rId5"/>
    <p:sldId id="2850" r:id="rId6"/>
    <p:sldId id="258" r:id="rId7"/>
    <p:sldId id="259" r:id="rId8"/>
    <p:sldId id="260" r:id="rId9"/>
    <p:sldId id="261" r:id="rId10"/>
    <p:sldId id="2853" r:id="rId11"/>
    <p:sldId id="2854" r:id="rId12"/>
    <p:sldId id="2855" r:id="rId13"/>
    <p:sldId id="2856" r:id="rId14"/>
    <p:sldId id="2857" r:id="rId15"/>
    <p:sldId id="2858" r:id="rId16"/>
    <p:sldId id="2859" r:id="rId17"/>
    <p:sldId id="2860" r:id="rId18"/>
    <p:sldId id="2201" r:id="rId19"/>
    <p:sldId id="2383" r:id="rId20"/>
    <p:sldId id="1814" r:id="rId21"/>
    <p:sldId id="2861" r:id="rId22"/>
    <p:sldId id="2862" r:id="rId23"/>
    <p:sldId id="2863" r:id="rId24"/>
    <p:sldId id="2864" r:id="rId25"/>
    <p:sldId id="262" r:id="rId26"/>
    <p:sldId id="263" r:id="rId27"/>
    <p:sldId id="264" r:id="rId28"/>
    <p:sldId id="2382" r:id="rId29"/>
    <p:sldId id="2689" r:id="rId30"/>
    <p:sldId id="2865" r:id="rId31"/>
    <p:sldId id="2866" r:id="rId32"/>
    <p:sldId id="2867" r:id="rId33"/>
    <p:sldId id="2868" r:id="rId34"/>
    <p:sldId id="2869" r:id="rId35"/>
    <p:sldId id="2452" r:id="rId36"/>
    <p:sldId id="2690" r:id="rId37"/>
    <p:sldId id="2872" r:id="rId38"/>
    <p:sldId id="2873" r:id="rId39"/>
    <p:sldId id="2874" r:id="rId40"/>
    <p:sldId id="2871" r:id="rId41"/>
    <p:sldId id="257" r:id="rId42"/>
    <p:sldId id="2875" r:id="rId43"/>
    <p:sldId id="2876" r:id="rId44"/>
    <p:sldId id="2877" r:id="rId45"/>
    <p:sldId id="2878" r:id="rId46"/>
    <p:sldId id="2879" r:id="rId47"/>
    <p:sldId id="2880" r:id="rId48"/>
    <p:sldId id="265" r:id="rId49"/>
    <p:sldId id="2881" r:id="rId50"/>
    <p:sldId id="266" r:id="rId51"/>
    <p:sldId id="267" r:id="rId52"/>
    <p:sldId id="268" r:id="rId53"/>
    <p:sldId id="269" r:id="rId54"/>
    <p:sldId id="270" r:id="rId55"/>
    <p:sldId id="271" r:id="rId56"/>
    <p:sldId id="2666" r:id="rId57"/>
    <p:sldId id="2882" r:id="rId58"/>
    <p:sldId id="2883" r:id="rId59"/>
    <p:sldId id="2884" r:id="rId60"/>
    <p:sldId id="273" r:id="rId61"/>
    <p:sldId id="2885" r:id="rId62"/>
    <p:sldId id="2886" r:id="rId63"/>
    <p:sldId id="2887" r:id="rId64"/>
    <p:sldId id="2888" r:id="rId65"/>
    <p:sldId id="2889" r:id="rId66"/>
    <p:sldId id="274" r:id="rId67"/>
    <p:sldId id="2890" r:id="rId68"/>
    <p:sldId id="2891" r:id="rId69"/>
    <p:sldId id="2892" r:id="rId70"/>
    <p:sldId id="2893" r:id="rId71"/>
    <p:sldId id="2894" r:id="rId72"/>
    <p:sldId id="275" r:id="rId73"/>
    <p:sldId id="2895" r:id="rId74"/>
    <p:sldId id="272" r:id="rId75"/>
    <p:sldId id="2897" r:id="rId76"/>
    <p:sldId id="2898" r:id="rId77"/>
    <p:sldId id="2899" r:id="rId78"/>
    <p:sldId id="2900" r:id="rId79"/>
    <p:sldId id="2901" r:id="rId80"/>
    <p:sldId id="2903" r:id="rId81"/>
    <p:sldId id="2902" r:id="rId82"/>
    <p:sldId id="2904" r:id="rId83"/>
    <p:sldId id="2821" r:id="rId84"/>
    <p:sldId id="2905" r:id="rId85"/>
    <p:sldId id="2906" r:id="rId86"/>
    <p:sldId id="2907" r:id="rId87"/>
    <p:sldId id="2776" r:id="rId88"/>
    <p:sldId id="2908" r:id="rId89"/>
    <p:sldId id="2909" r:id="rId90"/>
    <p:sldId id="2910" r:id="rId91"/>
    <p:sldId id="2911" r:id="rId92"/>
    <p:sldId id="2912" r:id="rId93"/>
    <p:sldId id="2913" r:id="rId94"/>
    <p:sldId id="2914" r:id="rId95"/>
    <p:sldId id="2915" r:id="rId96"/>
    <p:sldId id="2136" r:id="rId9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irstCRC Secretary" initials="FS" lastIdx="4" clrIdx="0">
    <p:extLst>
      <p:ext uri="{19B8F6BF-5375-455C-9EA6-DF929625EA0E}">
        <p15:presenceInfo xmlns:p15="http://schemas.microsoft.com/office/powerpoint/2012/main" userId="42ff5b05dccc396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FF9900"/>
    <a:srgbClr val="0568D3"/>
    <a:srgbClr val="AE1EB2"/>
    <a:srgbClr val="948A54"/>
    <a:srgbClr val="114476"/>
    <a:srgbClr val="81041E"/>
    <a:srgbClr val="A3CAFF"/>
    <a:srgbClr val="6C281B"/>
    <a:srgbClr val="C7511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E4539D-5D63-4D00-84FD-E71C205B7584}" v="20" dt="2021-05-31T23:40:05.4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224" autoAdjust="0"/>
    <p:restoredTop sz="94660"/>
  </p:normalViewPr>
  <p:slideViewPr>
    <p:cSldViewPr snapToGrid="0">
      <p:cViewPr varScale="1">
        <p:scale>
          <a:sx n="61" d="100"/>
          <a:sy n="61" d="100"/>
        </p:scale>
        <p:origin x="66" y="858"/>
      </p:cViewPr>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slide" Target="slides/slide83.xml"/><Relationship Id="rId102"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slide" Target="slides/slide86.xml"/><Relationship Id="rId95" Type="http://schemas.openxmlformats.org/officeDocument/2006/relationships/slide" Target="slides/slide9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100" Type="http://schemas.openxmlformats.org/officeDocument/2006/relationships/presProps" Target="presProps.xml"/><Relationship Id="rId105"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slide" Target="slides/slide89.xml"/><Relationship Id="rId98"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commentAuthors" Target="commentAuthors.xml"/><Relationship Id="rId10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irstCRC Secretary" userId="42ff5b05dccc396a" providerId="LiveId" clId="{1BE4539D-5D63-4D00-84FD-E71C205B7584}"/>
    <pc:docChg chg="custSel addSld delSld modSld">
      <pc:chgData name="FirstCRC Secretary" userId="42ff5b05dccc396a" providerId="LiveId" clId="{1BE4539D-5D63-4D00-84FD-E71C205B7584}" dt="2021-05-31T23:40:08.323" v="688" actId="167"/>
      <pc:docMkLst>
        <pc:docMk/>
      </pc:docMkLst>
      <pc:sldChg chg="addSp modSp">
        <pc:chgData name="FirstCRC Secretary" userId="42ff5b05dccc396a" providerId="LiveId" clId="{1BE4539D-5D63-4D00-84FD-E71C205B7584}" dt="2021-05-31T23:29:51.929" v="229"/>
        <pc:sldMkLst>
          <pc:docMk/>
          <pc:sldMk cId="0" sldId="272"/>
        </pc:sldMkLst>
        <pc:spChg chg="add mod">
          <ac:chgData name="FirstCRC Secretary" userId="42ff5b05dccc396a" providerId="LiveId" clId="{1BE4539D-5D63-4D00-84FD-E71C205B7584}" dt="2021-05-31T23:29:51.929" v="229"/>
          <ac:spMkLst>
            <pc:docMk/>
            <pc:sldMk cId="0" sldId="272"/>
            <ac:spMk id="4" creationId="{96533CAE-FBF3-42BD-A97D-1805ABF7AD49}"/>
          </ac:spMkLst>
        </pc:spChg>
      </pc:sldChg>
      <pc:sldChg chg="addSp modSp mod">
        <pc:chgData name="FirstCRC Secretary" userId="42ff5b05dccc396a" providerId="LiveId" clId="{1BE4539D-5D63-4D00-84FD-E71C205B7584}" dt="2021-05-31T23:40:08.323" v="688" actId="167"/>
        <pc:sldMkLst>
          <pc:docMk/>
          <pc:sldMk cId="1383230107" sldId="2136"/>
        </pc:sldMkLst>
        <pc:picChg chg="add mod ord">
          <ac:chgData name="FirstCRC Secretary" userId="42ff5b05dccc396a" providerId="LiveId" clId="{1BE4539D-5D63-4D00-84FD-E71C205B7584}" dt="2021-05-31T23:40:08.323" v="688" actId="167"/>
          <ac:picMkLst>
            <pc:docMk/>
            <pc:sldMk cId="1383230107" sldId="2136"/>
            <ac:picMk id="3" creationId="{67BF88AA-3085-4647-A449-EDFC4902D03F}"/>
          </ac:picMkLst>
        </pc:picChg>
      </pc:sldChg>
      <pc:sldChg chg="addSp modSp mod">
        <pc:chgData name="FirstCRC Secretary" userId="42ff5b05dccc396a" providerId="LiveId" clId="{1BE4539D-5D63-4D00-84FD-E71C205B7584}" dt="2021-05-31T23:25:26.200" v="58" actId="20577"/>
        <pc:sldMkLst>
          <pc:docMk/>
          <pc:sldMk cId="303290051" sldId="2666"/>
        </pc:sldMkLst>
        <pc:spChg chg="mod">
          <ac:chgData name="FirstCRC Secretary" userId="42ff5b05dccc396a" providerId="LiveId" clId="{1BE4539D-5D63-4D00-84FD-E71C205B7584}" dt="2021-05-31T23:25:26.200" v="58" actId="20577"/>
          <ac:spMkLst>
            <pc:docMk/>
            <pc:sldMk cId="303290051" sldId="2666"/>
            <ac:spMk id="7" creationId="{6992F762-5C3C-4551-B221-B346544074D7}"/>
          </ac:spMkLst>
        </pc:spChg>
        <pc:picChg chg="add ord">
          <ac:chgData name="FirstCRC Secretary" userId="42ff5b05dccc396a" providerId="LiveId" clId="{1BE4539D-5D63-4D00-84FD-E71C205B7584}" dt="2021-05-31T23:25:03.980" v="20" actId="167"/>
          <ac:picMkLst>
            <pc:docMk/>
            <pc:sldMk cId="303290051" sldId="2666"/>
            <ac:picMk id="2" creationId="{61EB5BE5-FBE3-4B51-B50B-122E07DA3983}"/>
          </ac:picMkLst>
        </pc:picChg>
      </pc:sldChg>
      <pc:sldChg chg="addSp delSp modSp mod">
        <pc:chgData name="FirstCRC Secretary" userId="42ff5b05dccc396a" providerId="LiveId" clId="{1BE4539D-5D63-4D00-84FD-E71C205B7584}" dt="2021-05-31T23:26:39.888" v="61" actId="478"/>
        <pc:sldMkLst>
          <pc:docMk/>
          <pc:sldMk cId="4274774436" sldId="2689"/>
        </pc:sldMkLst>
        <pc:picChg chg="add del mod ord modCrop">
          <ac:chgData name="FirstCRC Secretary" userId="42ff5b05dccc396a" providerId="LiveId" clId="{1BE4539D-5D63-4D00-84FD-E71C205B7584}" dt="2021-05-31T23:26:39.888" v="61" actId="478"/>
          <ac:picMkLst>
            <pc:docMk/>
            <pc:sldMk cId="4274774436" sldId="2689"/>
            <ac:picMk id="3" creationId="{48D5BD74-86D3-4F11-B2D0-972B3BD45A8B}"/>
          </ac:picMkLst>
        </pc:picChg>
        <pc:picChg chg="add mod ord">
          <ac:chgData name="FirstCRC Secretary" userId="42ff5b05dccc396a" providerId="LiveId" clId="{1BE4539D-5D63-4D00-84FD-E71C205B7584}" dt="2021-05-31T23:26:36.796" v="60" actId="167"/>
          <ac:picMkLst>
            <pc:docMk/>
            <pc:sldMk cId="4274774436" sldId="2689"/>
            <ac:picMk id="5" creationId="{55969319-379C-4CE3-B66C-7F1444FD7237}"/>
          </ac:picMkLst>
        </pc:picChg>
      </pc:sldChg>
      <pc:sldChg chg="addSp modSp mod">
        <pc:chgData name="FirstCRC Secretary" userId="42ff5b05dccc396a" providerId="LiveId" clId="{1BE4539D-5D63-4D00-84FD-E71C205B7584}" dt="2021-05-31T23:39:01.246" v="684" actId="167"/>
        <pc:sldMkLst>
          <pc:docMk/>
          <pc:sldMk cId="3313405054" sldId="2776"/>
        </pc:sldMkLst>
        <pc:picChg chg="add ord">
          <ac:chgData name="FirstCRC Secretary" userId="42ff5b05dccc396a" providerId="LiveId" clId="{1BE4539D-5D63-4D00-84FD-E71C205B7584}" dt="2021-05-31T23:39:01.246" v="684" actId="167"/>
          <ac:picMkLst>
            <pc:docMk/>
            <pc:sldMk cId="3313405054" sldId="2776"/>
            <ac:picMk id="2" creationId="{E73A92D5-9C33-4974-9FAD-0F1EE9BDB9BE}"/>
          </ac:picMkLst>
        </pc:picChg>
      </pc:sldChg>
      <pc:sldChg chg="modSp mod">
        <pc:chgData name="FirstCRC Secretary" userId="42ff5b05dccc396a" providerId="LiveId" clId="{1BE4539D-5D63-4D00-84FD-E71C205B7584}" dt="2021-05-31T23:38:17.122" v="657" actId="20577"/>
        <pc:sldMkLst>
          <pc:docMk/>
          <pc:sldMk cId="3170043141" sldId="2821"/>
        </pc:sldMkLst>
        <pc:spChg chg="mod">
          <ac:chgData name="FirstCRC Secretary" userId="42ff5b05dccc396a" providerId="LiveId" clId="{1BE4539D-5D63-4D00-84FD-E71C205B7584}" dt="2021-05-31T23:36:03.623" v="523" actId="207"/>
          <ac:spMkLst>
            <pc:docMk/>
            <pc:sldMk cId="3170043141" sldId="2821"/>
            <ac:spMk id="2" creationId="{2F86C829-C3E6-41F4-A607-E00D50EA9E4B}"/>
          </ac:spMkLst>
        </pc:spChg>
        <pc:spChg chg="mod">
          <ac:chgData name="FirstCRC Secretary" userId="42ff5b05dccc396a" providerId="LiveId" clId="{1BE4539D-5D63-4D00-84FD-E71C205B7584}" dt="2021-05-31T23:38:17.122" v="657" actId="20577"/>
          <ac:spMkLst>
            <pc:docMk/>
            <pc:sldMk cId="3170043141" sldId="2821"/>
            <ac:spMk id="3" creationId="{B0EAD1BD-0CB9-41FC-878A-DBDFC9EE991D}"/>
          </ac:spMkLst>
        </pc:spChg>
      </pc:sldChg>
      <pc:sldChg chg="del">
        <pc:chgData name="FirstCRC Secretary" userId="42ff5b05dccc396a" providerId="LiveId" clId="{1BE4539D-5D63-4D00-84FD-E71C205B7584}" dt="2021-05-31T23:34:27.848" v="463" actId="47"/>
        <pc:sldMkLst>
          <pc:docMk/>
          <pc:sldMk cId="3924385279" sldId="2823"/>
        </pc:sldMkLst>
      </pc:sldChg>
      <pc:sldChg chg="del">
        <pc:chgData name="FirstCRC Secretary" userId="42ff5b05dccc396a" providerId="LiveId" clId="{1BE4539D-5D63-4D00-84FD-E71C205B7584}" dt="2021-05-31T23:34:29.115" v="464" actId="47"/>
        <pc:sldMkLst>
          <pc:docMk/>
          <pc:sldMk cId="2334852768" sldId="2824"/>
        </pc:sldMkLst>
      </pc:sldChg>
      <pc:sldChg chg="del">
        <pc:chgData name="FirstCRC Secretary" userId="42ff5b05dccc396a" providerId="LiveId" clId="{1BE4539D-5D63-4D00-84FD-E71C205B7584}" dt="2021-05-31T23:34:30.334" v="465" actId="47"/>
        <pc:sldMkLst>
          <pc:docMk/>
          <pc:sldMk cId="3560359913" sldId="2825"/>
        </pc:sldMkLst>
      </pc:sldChg>
      <pc:sldChg chg="addSp modSp mod">
        <pc:chgData name="FirstCRC Secretary" userId="42ff5b05dccc396a" providerId="LiveId" clId="{1BE4539D-5D63-4D00-84FD-E71C205B7584}" dt="2021-05-31T23:21:41.809" v="18"/>
        <pc:sldMkLst>
          <pc:docMk/>
          <pc:sldMk cId="0" sldId="2869"/>
        </pc:sldMkLst>
        <pc:spChg chg="add mod">
          <ac:chgData name="FirstCRC Secretary" userId="42ff5b05dccc396a" providerId="LiveId" clId="{1BE4539D-5D63-4D00-84FD-E71C205B7584}" dt="2021-05-31T23:21:41.809" v="18"/>
          <ac:spMkLst>
            <pc:docMk/>
            <pc:sldMk cId="0" sldId="2869"/>
            <ac:spMk id="2" creationId="{42101FC8-E18C-4005-83D0-BA95BFC5FC90}"/>
          </ac:spMkLst>
        </pc:spChg>
      </pc:sldChg>
      <pc:sldChg chg="del">
        <pc:chgData name="FirstCRC Secretary" userId="42ff5b05dccc396a" providerId="LiveId" clId="{1BE4539D-5D63-4D00-84FD-E71C205B7584}" dt="2021-05-31T23:21:14.851" v="7" actId="47"/>
        <pc:sldMkLst>
          <pc:docMk/>
          <pc:sldMk cId="4258521435" sldId="2870"/>
        </pc:sldMkLst>
      </pc:sldChg>
      <pc:sldChg chg="addSp modSp new del mod">
        <pc:chgData name="FirstCRC Secretary" userId="42ff5b05dccc396a" providerId="LiveId" clId="{1BE4539D-5D63-4D00-84FD-E71C205B7584}" dt="2021-05-31T23:29:26.450" v="227" actId="47"/>
        <pc:sldMkLst>
          <pc:docMk/>
          <pc:sldMk cId="2506601926" sldId="2896"/>
        </pc:sldMkLst>
        <pc:spChg chg="add mod">
          <ac:chgData name="FirstCRC Secretary" userId="42ff5b05dccc396a" providerId="LiveId" clId="{1BE4539D-5D63-4D00-84FD-E71C205B7584}" dt="2021-05-31T23:27:21.700" v="73" actId="20577"/>
          <ac:spMkLst>
            <pc:docMk/>
            <pc:sldMk cId="2506601926" sldId="2896"/>
            <ac:spMk id="3" creationId="{0E231FF0-94F9-43A5-BF48-370C53395B40}"/>
          </ac:spMkLst>
        </pc:spChg>
        <pc:spChg chg="add mod">
          <ac:chgData name="FirstCRC Secretary" userId="42ff5b05dccc396a" providerId="LiveId" clId="{1BE4539D-5D63-4D00-84FD-E71C205B7584}" dt="2021-05-31T23:27:53.297" v="76" actId="207"/>
          <ac:spMkLst>
            <pc:docMk/>
            <pc:sldMk cId="2506601926" sldId="2896"/>
            <ac:spMk id="4" creationId="{A29442C5-476F-4370-AD8C-E4002FC57622}"/>
          </ac:spMkLst>
        </pc:spChg>
        <pc:picChg chg="add mod">
          <ac:chgData name="FirstCRC Secretary" userId="42ff5b05dccc396a" providerId="LiveId" clId="{1BE4539D-5D63-4D00-84FD-E71C205B7584}" dt="2021-05-31T23:26:56.898" v="63"/>
          <ac:picMkLst>
            <pc:docMk/>
            <pc:sldMk cId="2506601926" sldId="2896"/>
            <ac:picMk id="2" creationId="{70A42297-9AE5-4DB2-B241-2390DC57A3BE}"/>
          </ac:picMkLst>
        </pc:picChg>
      </pc:sldChg>
      <pc:sldChg chg="delSp modSp add mod">
        <pc:chgData name="FirstCRC Secretary" userId="42ff5b05dccc396a" providerId="LiveId" clId="{1BE4539D-5D63-4D00-84FD-E71C205B7584}" dt="2021-05-31T23:29:48.676" v="228" actId="21"/>
        <pc:sldMkLst>
          <pc:docMk/>
          <pc:sldMk cId="1216664676" sldId="2897"/>
        </pc:sldMkLst>
        <pc:spChg chg="mod">
          <ac:chgData name="FirstCRC Secretary" userId="42ff5b05dccc396a" providerId="LiveId" clId="{1BE4539D-5D63-4D00-84FD-E71C205B7584}" dt="2021-05-31T23:28:56.503" v="226" actId="20577"/>
          <ac:spMkLst>
            <pc:docMk/>
            <pc:sldMk cId="1216664676" sldId="2897"/>
            <ac:spMk id="3" creationId="{0E231FF0-94F9-43A5-BF48-370C53395B40}"/>
          </ac:spMkLst>
        </pc:spChg>
        <pc:spChg chg="del mod">
          <ac:chgData name="FirstCRC Secretary" userId="42ff5b05dccc396a" providerId="LiveId" clId="{1BE4539D-5D63-4D00-84FD-E71C205B7584}" dt="2021-05-31T23:29:48.676" v="228" actId="21"/>
          <ac:spMkLst>
            <pc:docMk/>
            <pc:sldMk cId="1216664676" sldId="2897"/>
            <ac:spMk id="4" creationId="{A29442C5-476F-4370-AD8C-E4002FC57622}"/>
          </ac:spMkLst>
        </pc:spChg>
      </pc:sldChg>
      <pc:sldChg chg="modSp add mod">
        <pc:chgData name="FirstCRC Secretary" userId="42ff5b05dccc396a" providerId="LiveId" clId="{1BE4539D-5D63-4D00-84FD-E71C205B7584}" dt="2021-05-31T23:30:25.899" v="264" actId="20577"/>
        <pc:sldMkLst>
          <pc:docMk/>
          <pc:sldMk cId="2571187441" sldId="2898"/>
        </pc:sldMkLst>
        <pc:spChg chg="mod">
          <ac:chgData name="FirstCRC Secretary" userId="42ff5b05dccc396a" providerId="LiveId" clId="{1BE4539D-5D63-4D00-84FD-E71C205B7584}" dt="2021-05-31T23:30:25.899" v="264" actId="20577"/>
          <ac:spMkLst>
            <pc:docMk/>
            <pc:sldMk cId="2571187441" sldId="2898"/>
            <ac:spMk id="3" creationId="{0E231FF0-94F9-43A5-BF48-370C53395B40}"/>
          </ac:spMkLst>
        </pc:spChg>
      </pc:sldChg>
      <pc:sldChg chg="modSp add mod">
        <pc:chgData name="FirstCRC Secretary" userId="42ff5b05dccc396a" providerId="LiveId" clId="{1BE4539D-5D63-4D00-84FD-E71C205B7584}" dt="2021-05-31T23:30:35.311" v="287" actId="20577"/>
        <pc:sldMkLst>
          <pc:docMk/>
          <pc:sldMk cId="181115512" sldId="2899"/>
        </pc:sldMkLst>
        <pc:spChg chg="mod">
          <ac:chgData name="FirstCRC Secretary" userId="42ff5b05dccc396a" providerId="LiveId" clId="{1BE4539D-5D63-4D00-84FD-E71C205B7584}" dt="2021-05-31T23:30:35.311" v="287" actId="20577"/>
          <ac:spMkLst>
            <pc:docMk/>
            <pc:sldMk cId="181115512" sldId="2899"/>
            <ac:spMk id="3" creationId="{0E231FF0-94F9-43A5-BF48-370C53395B40}"/>
          </ac:spMkLst>
        </pc:spChg>
      </pc:sldChg>
      <pc:sldChg chg="addSp delSp modSp add mod">
        <pc:chgData name="FirstCRC Secretary" userId="42ff5b05dccc396a" providerId="LiveId" clId="{1BE4539D-5D63-4D00-84FD-E71C205B7584}" dt="2021-05-31T23:31:11.387" v="328" actId="20577"/>
        <pc:sldMkLst>
          <pc:docMk/>
          <pc:sldMk cId="4051427444" sldId="2900"/>
        </pc:sldMkLst>
        <pc:spChg chg="mod">
          <ac:chgData name="FirstCRC Secretary" userId="42ff5b05dccc396a" providerId="LiveId" clId="{1BE4539D-5D63-4D00-84FD-E71C205B7584}" dt="2021-05-31T23:31:11.387" v="328" actId="20577"/>
          <ac:spMkLst>
            <pc:docMk/>
            <pc:sldMk cId="4051427444" sldId="2900"/>
            <ac:spMk id="3" creationId="{0E231FF0-94F9-43A5-BF48-370C53395B40}"/>
          </ac:spMkLst>
        </pc:spChg>
        <pc:picChg chg="del">
          <ac:chgData name="FirstCRC Secretary" userId="42ff5b05dccc396a" providerId="LiveId" clId="{1BE4539D-5D63-4D00-84FD-E71C205B7584}" dt="2021-05-31T23:30:40.485" v="289" actId="478"/>
          <ac:picMkLst>
            <pc:docMk/>
            <pc:sldMk cId="4051427444" sldId="2900"/>
            <ac:picMk id="2" creationId="{70A42297-9AE5-4DB2-B241-2390DC57A3BE}"/>
          </ac:picMkLst>
        </pc:picChg>
        <pc:picChg chg="add mod ord">
          <ac:chgData name="FirstCRC Secretary" userId="42ff5b05dccc396a" providerId="LiveId" clId="{1BE4539D-5D63-4D00-84FD-E71C205B7584}" dt="2021-05-31T23:30:59.485" v="293" actId="167"/>
          <ac:picMkLst>
            <pc:docMk/>
            <pc:sldMk cId="4051427444" sldId="2900"/>
            <ac:picMk id="5" creationId="{68A2C62E-8019-4764-97FA-7C48BA3E548B}"/>
          </ac:picMkLst>
        </pc:picChg>
      </pc:sldChg>
      <pc:sldChg chg="modSp mod">
        <pc:chgData name="FirstCRC Secretary" userId="42ff5b05dccc396a" providerId="LiveId" clId="{1BE4539D-5D63-4D00-84FD-E71C205B7584}" dt="2021-05-31T23:31:43.842" v="363" actId="20577"/>
        <pc:sldMkLst>
          <pc:docMk/>
          <pc:sldMk cId="3070241382" sldId="2901"/>
        </pc:sldMkLst>
        <pc:spChg chg="mod">
          <ac:chgData name="FirstCRC Secretary" userId="42ff5b05dccc396a" providerId="LiveId" clId="{1BE4539D-5D63-4D00-84FD-E71C205B7584}" dt="2021-05-31T23:31:43.842" v="363" actId="20577"/>
          <ac:spMkLst>
            <pc:docMk/>
            <pc:sldMk cId="3070241382" sldId="2901"/>
            <ac:spMk id="6" creationId="{EC8A6A96-1B10-4E55-8D95-4625BF770E80}"/>
          </ac:spMkLst>
        </pc:spChg>
      </pc:sldChg>
      <pc:sldChg chg="modSp mod">
        <pc:chgData name="FirstCRC Secretary" userId="42ff5b05dccc396a" providerId="LiveId" clId="{1BE4539D-5D63-4D00-84FD-E71C205B7584}" dt="2021-05-31T23:33:02.329" v="388" actId="20577"/>
        <pc:sldMkLst>
          <pc:docMk/>
          <pc:sldMk cId="230291970" sldId="2902"/>
        </pc:sldMkLst>
        <pc:spChg chg="mod">
          <ac:chgData name="FirstCRC Secretary" userId="42ff5b05dccc396a" providerId="LiveId" clId="{1BE4539D-5D63-4D00-84FD-E71C205B7584}" dt="2021-05-31T23:33:02.329" v="388" actId="20577"/>
          <ac:spMkLst>
            <pc:docMk/>
            <pc:sldMk cId="230291970" sldId="2902"/>
            <ac:spMk id="3" creationId="{0E231FF0-94F9-43A5-BF48-370C53395B40}"/>
          </ac:spMkLst>
        </pc:spChg>
      </pc:sldChg>
      <pc:sldChg chg="addSp delSp modSp mod">
        <pc:chgData name="FirstCRC Secretary" userId="42ff5b05dccc396a" providerId="LiveId" clId="{1BE4539D-5D63-4D00-84FD-E71C205B7584}" dt="2021-05-31T23:32:56.131" v="381" actId="167"/>
        <pc:sldMkLst>
          <pc:docMk/>
          <pc:sldMk cId="2808526606" sldId="2903"/>
        </pc:sldMkLst>
        <pc:spChg chg="mod">
          <ac:chgData name="FirstCRC Secretary" userId="42ff5b05dccc396a" providerId="LiveId" clId="{1BE4539D-5D63-4D00-84FD-E71C205B7584}" dt="2021-05-31T23:32:11.621" v="372" actId="20577"/>
          <ac:spMkLst>
            <pc:docMk/>
            <pc:sldMk cId="2808526606" sldId="2903"/>
            <ac:spMk id="3" creationId="{0E231FF0-94F9-43A5-BF48-370C53395B40}"/>
          </ac:spMkLst>
        </pc:spChg>
        <pc:picChg chg="add mod ord modCrop">
          <ac:chgData name="FirstCRC Secretary" userId="42ff5b05dccc396a" providerId="LiveId" clId="{1BE4539D-5D63-4D00-84FD-E71C205B7584}" dt="2021-05-31T23:32:56.131" v="381" actId="167"/>
          <ac:picMkLst>
            <pc:docMk/>
            <pc:sldMk cId="2808526606" sldId="2903"/>
            <ac:picMk id="4" creationId="{6EE486C1-D757-44FE-80D5-CEDDB3E3CF8F}"/>
          </ac:picMkLst>
        </pc:picChg>
        <pc:picChg chg="del">
          <ac:chgData name="FirstCRC Secretary" userId="42ff5b05dccc396a" providerId="LiveId" clId="{1BE4539D-5D63-4D00-84FD-E71C205B7584}" dt="2021-05-31T23:32:13.591" v="373" actId="478"/>
          <ac:picMkLst>
            <pc:docMk/>
            <pc:sldMk cId="2808526606" sldId="2903"/>
            <ac:picMk id="5" creationId="{68A2C62E-8019-4764-97FA-7C48BA3E548B}"/>
          </ac:picMkLst>
        </pc:picChg>
      </pc:sldChg>
      <pc:sldChg chg="modSp mod">
        <pc:chgData name="FirstCRC Secretary" userId="42ff5b05dccc396a" providerId="LiveId" clId="{1BE4539D-5D63-4D00-84FD-E71C205B7584}" dt="2021-05-31T23:33:17.782" v="409" actId="20577"/>
        <pc:sldMkLst>
          <pc:docMk/>
          <pc:sldMk cId="393648985" sldId="2904"/>
        </pc:sldMkLst>
        <pc:spChg chg="mod">
          <ac:chgData name="FirstCRC Secretary" userId="42ff5b05dccc396a" providerId="LiveId" clId="{1BE4539D-5D63-4D00-84FD-E71C205B7584}" dt="2021-05-31T23:33:17.782" v="409" actId="20577"/>
          <ac:spMkLst>
            <pc:docMk/>
            <pc:sldMk cId="393648985" sldId="2904"/>
            <ac:spMk id="6" creationId="{EC8A6A96-1B10-4E55-8D95-4625BF770E80}"/>
          </ac:spMkLst>
        </pc:spChg>
      </pc:sldChg>
      <pc:sldChg chg="modSp add mod">
        <pc:chgData name="FirstCRC Secretary" userId="42ff5b05dccc396a" providerId="LiveId" clId="{1BE4539D-5D63-4D00-84FD-E71C205B7584}" dt="2021-05-31T23:37:26.229" v="600" actId="1076"/>
        <pc:sldMkLst>
          <pc:docMk/>
          <pc:sldMk cId="3498267553" sldId="2905"/>
        </pc:sldMkLst>
        <pc:spChg chg="mod">
          <ac:chgData name="FirstCRC Secretary" userId="42ff5b05dccc396a" providerId="LiveId" clId="{1BE4539D-5D63-4D00-84FD-E71C205B7584}" dt="2021-05-31T23:36:07.224" v="524" actId="207"/>
          <ac:spMkLst>
            <pc:docMk/>
            <pc:sldMk cId="3498267553" sldId="2905"/>
            <ac:spMk id="2" creationId="{2F86C829-C3E6-41F4-A607-E00D50EA9E4B}"/>
          </ac:spMkLst>
        </pc:spChg>
        <pc:spChg chg="mod">
          <ac:chgData name="FirstCRC Secretary" userId="42ff5b05dccc396a" providerId="LiveId" clId="{1BE4539D-5D63-4D00-84FD-E71C205B7584}" dt="2021-05-31T23:37:26.229" v="600" actId="1076"/>
          <ac:spMkLst>
            <pc:docMk/>
            <pc:sldMk cId="3498267553" sldId="2905"/>
            <ac:spMk id="3" creationId="{B0EAD1BD-0CB9-41FC-878A-DBDFC9EE991D}"/>
          </ac:spMkLst>
        </pc:spChg>
      </pc:sldChg>
      <pc:sldChg chg="modSp add mod">
        <pc:chgData name="FirstCRC Secretary" userId="42ff5b05dccc396a" providerId="LiveId" clId="{1BE4539D-5D63-4D00-84FD-E71C205B7584}" dt="2021-05-31T23:38:37.878" v="682" actId="20577"/>
        <pc:sldMkLst>
          <pc:docMk/>
          <pc:sldMk cId="1318778643" sldId="2906"/>
        </pc:sldMkLst>
        <pc:spChg chg="mod">
          <ac:chgData name="FirstCRC Secretary" userId="42ff5b05dccc396a" providerId="LiveId" clId="{1BE4539D-5D63-4D00-84FD-E71C205B7584}" dt="2021-05-31T23:36:11.827" v="525" actId="207"/>
          <ac:spMkLst>
            <pc:docMk/>
            <pc:sldMk cId="1318778643" sldId="2906"/>
            <ac:spMk id="2" creationId="{2F86C829-C3E6-41F4-A607-E00D50EA9E4B}"/>
          </ac:spMkLst>
        </pc:spChg>
        <pc:spChg chg="mod">
          <ac:chgData name="FirstCRC Secretary" userId="42ff5b05dccc396a" providerId="LiveId" clId="{1BE4539D-5D63-4D00-84FD-E71C205B7584}" dt="2021-05-31T23:38:37.878" v="682" actId="20577"/>
          <ac:spMkLst>
            <pc:docMk/>
            <pc:sldMk cId="1318778643" sldId="2906"/>
            <ac:spMk id="3" creationId="{B0EAD1BD-0CB9-41FC-878A-DBDFC9EE991D}"/>
          </ac:spMkLst>
        </pc:spChg>
      </pc:sldChg>
      <pc:sldChg chg="modSp add mod">
        <pc:chgData name="FirstCRC Secretary" userId="42ff5b05dccc396a" providerId="LiveId" clId="{1BE4539D-5D63-4D00-84FD-E71C205B7584}" dt="2021-05-31T23:37:02.933" v="572" actId="20577"/>
        <pc:sldMkLst>
          <pc:docMk/>
          <pc:sldMk cId="3036741069" sldId="2907"/>
        </pc:sldMkLst>
        <pc:spChg chg="mod">
          <ac:chgData name="FirstCRC Secretary" userId="42ff5b05dccc396a" providerId="LiveId" clId="{1BE4539D-5D63-4D00-84FD-E71C205B7584}" dt="2021-05-31T23:37:02.933" v="572" actId="20577"/>
          <ac:spMkLst>
            <pc:docMk/>
            <pc:sldMk cId="3036741069" sldId="2907"/>
            <ac:spMk id="3" creationId="{B0EAD1BD-0CB9-41FC-878A-DBDFC9EE991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FF0A8A-14D7-41F9-BF73-FEE7B6BE9ECE}" type="datetimeFigureOut">
              <a:rPr lang="en-US" smtClean="0"/>
              <a:t>5/31/2021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8217A3-261D-49C3-A0DC-43C01905D157}" type="slidenum">
              <a:rPr lang="en-US" smtClean="0"/>
              <a:t>‹#›</a:t>
            </a:fld>
            <a:endParaRPr lang="en-US"/>
          </a:p>
        </p:txBody>
      </p:sp>
    </p:spTree>
    <p:extLst>
      <p:ext uri="{BB962C8B-B14F-4D97-AF65-F5344CB8AC3E}">
        <p14:creationId xmlns:p14="http://schemas.microsoft.com/office/powerpoint/2010/main" val="9511822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D8217A3-261D-49C3-A0DC-43C01905D1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87998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D8217A3-261D-49C3-A0DC-43C01905D1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4893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D8217A3-261D-49C3-A0DC-43C01905D1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69546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D8217A3-261D-49C3-A0DC-43C01905D1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48570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D8217A3-261D-49C3-A0DC-43C01905D1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91851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D8217A3-261D-49C3-A0DC-43C01905D1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77581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D8217A3-261D-49C3-A0DC-43C01905D1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10422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D8217A3-261D-49C3-A0DC-43C01905D1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64332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D8217A3-261D-49C3-A0DC-43C01905D1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56083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D8217A3-261D-49C3-A0DC-43C01905D1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72423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D8217A3-261D-49C3-A0DC-43C01905D1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98669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D8217A3-261D-49C3-A0DC-43C01905D1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81176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D8217A3-261D-49C3-A0DC-43C01905D1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83149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D8217A3-261D-49C3-A0DC-43C01905D1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10591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D8217A3-261D-49C3-A0DC-43C01905D1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2100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25C66A4-0F7A-48F0-8600-06B434CB507B}" type="datetimeFigureOut">
              <a:rPr lang="en-US" smtClean="0"/>
              <a:t>5/31/2021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43C2FB-ED0B-48D9-B7EF-5D86AED09448}" type="slidenum">
              <a:rPr lang="en-US" smtClean="0"/>
              <a:t>‹#›</a:t>
            </a:fld>
            <a:endParaRPr lang="en-US"/>
          </a:p>
        </p:txBody>
      </p:sp>
    </p:spTree>
    <p:extLst>
      <p:ext uri="{BB962C8B-B14F-4D97-AF65-F5344CB8AC3E}">
        <p14:creationId xmlns:p14="http://schemas.microsoft.com/office/powerpoint/2010/main" val="39346369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5C66A4-0F7A-48F0-8600-06B434CB507B}" type="datetimeFigureOut">
              <a:rPr lang="en-US" smtClean="0"/>
              <a:t>5/31/2021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43C2FB-ED0B-48D9-B7EF-5D86AED09448}" type="slidenum">
              <a:rPr lang="en-US" smtClean="0"/>
              <a:t>‹#›</a:t>
            </a:fld>
            <a:endParaRPr lang="en-US"/>
          </a:p>
        </p:txBody>
      </p:sp>
    </p:spTree>
    <p:extLst>
      <p:ext uri="{BB962C8B-B14F-4D97-AF65-F5344CB8AC3E}">
        <p14:creationId xmlns:p14="http://schemas.microsoft.com/office/powerpoint/2010/main" val="1558966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5C66A4-0F7A-48F0-8600-06B434CB507B}" type="datetimeFigureOut">
              <a:rPr lang="en-US" smtClean="0"/>
              <a:t>5/31/2021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43C2FB-ED0B-48D9-B7EF-5D86AED09448}" type="slidenum">
              <a:rPr lang="en-US" smtClean="0"/>
              <a:t>‹#›</a:t>
            </a:fld>
            <a:endParaRPr lang="en-US"/>
          </a:p>
        </p:txBody>
      </p:sp>
    </p:spTree>
    <p:extLst>
      <p:ext uri="{BB962C8B-B14F-4D97-AF65-F5344CB8AC3E}">
        <p14:creationId xmlns:p14="http://schemas.microsoft.com/office/powerpoint/2010/main" val="277089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25C66A4-0F7A-48F0-8600-06B434CB507B}" type="datetimeFigureOut">
              <a:rPr lang="en-US" smtClean="0"/>
              <a:t>5/31/2021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43C2FB-ED0B-48D9-B7EF-5D86AED09448}" type="slidenum">
              <a:rPr lang="en-US" smtClean="0"/>
              <a:t>‹#›</a:t>
            </a:fld>
            <a:endParaRPr lang="en-US"/>
          </a:p>
        </p:txBody>
      </p:sp>
    </p:spTree>
    <p:extLst>
      <p:ext uri="{BB962C8B-B14F-4D97-AF65-F5344CB8AC3E}">
        <p14:creationId xmlns:p14="http://schemas.microsoft.com/office/powerpoint/2010/main" val="28188950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25C66A4-0F7A-48F0-8600-06B434CB507B}" type="datetimeFigureOut">
              <a:rPr lang="en-US" smtClean="0"/>
              <a:t>5/31/2021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143C2FB-ED0B-48D9-B7EF-5D86AED09448}" type="slidenum">
              <a:rPr lang="en-US" smtClean="0"/>
              <a:t>‹#›</a:t>
            </a:fld>
            <a:endParaRPr lang="en-US"/>
          </a:p>
        </p:txBody>
      </p:sp>
    </p:spTree>
    <p:extLst>
      <p:ext uri="{BB962C8B-B14F-4D97-AF65-F5344CB8AC3E}">
        <p14:creationId xmlns:p14="http://schemas.microsoft.com/office/powerpoint/2010/main" val="1864425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25C66A4-0F7A-48F0-8600-06B434CB507B}" type="datetimeFigureOut">
              <a:rPr lang="en-US" smtClean="0"/>
              <a:t>5/31/2021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143C2FB-ED0B-48D9-B7EF-5D86AED09448}" type="slidenum">
              <a:rPr lang="en-US" smtClean="0"/>
              <a:t>‹#›</a:t>
            </a:fld>
            <a:endParaRPr lang="en-US"/>
          </a:p>
        </p:txBody>
      </p:sp>
    </p:spTree>
    <p:extLst>
      <p:ext uri="{BB962C8B-B14F-4D97-AF65-F5344CB8AC3E}">
        <p14:creationId xmlns:p14="http://schemas.microsoft.com/office/powerpoint/2010/main" val="1571797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5C66A4-0F7A-48F0-8600-06B434CB507B}" type="datetimeFigureOut">
              <a:rPr lang="en-US" smtClean="0"/>
              <a:t>5/31/2021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143C2FB-ED0B-48D9-B7EF-5D86AED09448}" type="slidenum">
              <a:rPr lang="en-US" smtClean="0"/>
              <a:t>‹#›</a:t>
            </a:fld>
            <a:endParaRPr lang="en-US"/>
          </a:p>
        </p:txBody>
      </p:sp>
    </p:spTree>
    <p:extLst>
      <p:ext uri="{BB962C8B-B14F-4D97-AF65-F5344CB8AC3E}">
        <p14:creationId xmlns:p14="http://schemas.microsoft.com/office/powerpoint/2010/main" val="6186850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25C66A4-0F7A-48F0-8600-06B434CB507B}" type="datetimeFigureOut">
              <a:rPr lang="en-US" smtClean="0"/>
              <a:t>5/31/2021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43C2FB-ED0B-48D9-B7EF-5D86AED09448}" type="slidenum">
              <a:rPr lang="en-US" smtClean="0"/>
              <a:t>‹#›</a:t>
            </a:fld>
            <a:endParaRPr lang="en-US"/>
          </a:p>
        </p:txBody>
      </p:sp>
    </p:spTree>
    <p:extLst>
      <p:ext uri="{BB962C8B-B14F-4D97-AF65-F5344CB8AC3E}">
        <p14:creationId xmlns:p14="http://schemas.microsoft.com/office/powerpoint/2010/main" val="28207257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25C66A4-0F7A-48F0-8600-06B434CB507B}" type="datetimeFigureOut">
              <a:rPr lang="en-US" smtClean="0"/>
              <a:t>5/31/2021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43C2FB-ED0B-48D9-B7EF-5D86AED09448}" type="slidenum">
              <a:rPr lang="en-US" smtClean="0"/>
              <a:t>‹#›</a:t>
            </a:fld>
            <a:endParaRPr lang="en-US"/>
          </a:p>
        </p:txBody>
      </p:sp>
    </p:spTree>
    <p:extLst>
      <p:ext uri="{BB962C8B-B14F-4D97-AF65-F5344CB8AC3E}">
        <p14:creationId xmlns:p14="http://schemas.microsoft.com/office/powerpoint/2010/main" val="4488159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5C66A4-0F7A-48F0-8600-06B434CB507B}" type="datetimeFigureOut">
              <a:rPr lang="en-US" smtClean="0"/>
              <a:t>5/31/2021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43C2FB-ED0B-48D9-B7EF-5D86AED09448}" type="slidenum">
              <a:rPr lang="en-US" smtClean="0"/>
              <a:t>‹#›</a:t>
            </a:fld>
            <a:endParaRPr lang="en-US"/>
          </a:p>
        </p:txBody>
      </p:sp>
    </p:spTree>
    <p:extLst>
      <p:ext uri="{BB962C8B-B14F-4D97-AF65-F5344CB8AC3E}">
        <p14:creationId xmlns:p14="http://schemas.microsoft.com/office/powerpoint/2010/main" val="40221451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5C66A4-0F7A-48F0-8600-06B434CB507B}" type="datetimeFigureOut">
              <a:rPr lang="en-US" smtClean="0"/>
              <a:t>5/31/2021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43C2FB-ED0B-48D9-B7EF-5D86AED09448}" type="slidenum">
              <a:rPr lang="en-US" smtClean="0"/>
              <a:t>‹#›</a:t>
            </a:fld>
            <a:endParaRPr lang="en-US"/>
          </a:p>
        </p:txBody>
      </p:sp>
    </p:spTree>
    <p:extLst>
      <p:ext uri="{BB962C8B-B14F-4D97-AF65-F5344CB8AC3E}">
        <p14:creationId xmlns:p14="http://schemas.microsoft.com/office/powerpoint/2010/main" val="21532421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05230220-501E-489B-B1CC-D145B4F072E3}"/>
              </a:ext>
            </a:extLst>
          </p:cNvPr>
          <p:cNvSpPr>
            <a:spLocks noGrp="1"/>
          </p:cNvSpPr>
          <p:nvPr>
            <p:ph type="dt" sz="half" idx="10"/>
          </p:nvPr>
        </p:nvSpPr>
        <p:spPr/>
        <p:txBody>
          <a:bodyPr/>
          <a:lstStyle>
            <a:lvl1pPr>
              <a:defRPr/>
            </a:lvl1pPr>
          </a:lstStyle>
          <a:p>
            <a:pPr>
              <a:defRPr/>
            </a:pPr>
            <a:fld id="{531314F2-8013-4C18-97BE-D857FED0CB0C}" type="datetimeFigureOut">
              <a:rPr lang="en-US"/>
              <a:pPr>
                <a:defRPr/>
              </a:pPr>
              <a:t>5/31/2021</a:t>
            </a:fld>
            <a:endParaRPr lang="en-US"/>
          </a:p>
        </p:txBody>
      </p:sp>
      <p:sp>
        <p:nvSpPr>
          <p:cNvPr id="5" name="Footer Placeholder 4">
            <a:extLst>
              <a:ext uri="{FF2B5EF4-FFF2-40B4-BE49-F238E27FC236}">
                <a16:creationId xmlns:a16="http://schemas.microsoft.com/office/drawing/2014/main" id="{863B8F9A-859F-4EC7-89AC-5AE450D564A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A40AAFD-DC25-411A-B7B1-1AF73E175F13}"/>
              </a:ext>
            </a:extLst>
          </p:cNvPr>
          <p:cNvSpPr>
            <a:spLocks noGrp="1"/>
          </p:cNvSpPr>
          <p:nvPr>
            <p:ph type="sldNum" sz="quarter" idx="12"/>
          </p:nvPr>
        </p:nvSpPr>
        <p:spPr/>
        <p:txBody>
          <a:bodyPr/>
          <a:lstStyle>
            <a:lvl1pPr>
              <a:defRPr/>
            </a:lvl1pPr>
          </a:lstStyle>
          <a:p>
            <a:fld id="{27515D99-E354-44F5-8AEC-FF6C5D28B650}" type="slidenum">
              <a:rPr lang="en-US" altLang="en-US"/>
              <a:pPr/>
              <a:t>‹#›</a:t>
            </a:fld>
            <a:endParaRPr lang="en-US" altLang="en-US"/>
          </a:p>
        </p:txBody>
      </p:sp>
    </p:spTree>
    <p:extLst>
      <p:ext uri="{BB962C8B-B14F-4D97-AF65-F5344CB8AC3E}">
        <p14:creationId xmlns:p14="http://schemas.microsoft.com/office/powerpoint/2010/main" val="29914109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4E42A2-E19D-44F6-8FD9-169CE11AB7C2}"/>
              </a:ext>
            </a:extLst>
          </p:cNvPr>
          <p:cNvSpPr>
            <a:spLocks noGrp="1"/>
          </p:cNvSpPr>
          <p:nvPr>
            <p:ph type="dt" sz="half" idx="10"/>
          </p:nvPr>
        </p:nvSpPr>
        <p:spPr/>
        <p:txBody>
          <a:bodyPr/>
          <a:lstStyle>
            <a:lvl1pPr>
              <a:defRPr/>
            </a:lvl1pPr>
          </a:lstStyle>
          <a:p>
            <a:pPr>
              <a:defRPr/>
            </a:pPr>
            <a:fld id="{F157CD36-CBB4-4127-8415-C4F9C87CBE17}" type="datetimeFigureOut">
              <a:rPr lang="en-US"/>
              <a:pPr>
                <a:defRPr/>
              </a:pPr>
              <a:t>5/31/2021</a:t>
            </a:fld>
            <a:endParaRPr lang="en-US"/>
          </a:p>
        </p:txBody>
      </p:sp>
      <p:sp>
        <p:nvSpPr>
          <p:cNvPr id="5" name="Footer Placeholder 4">
            <a:extLst>
              <a:ext uri="{FF2B5EF4-FFF2-40B4-BE49-F238E27FC236}">
                <a16:creationId xmlns:a16="http://schemas.microsoft.com/office/drawing/2014/main" id="{D3C408B5-185E-4F03-B49B-6D3EF1F706D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339CD9C-5C83-47E4-81ED-1489A42F2E6D}"/>
              </a:ext>
            </a:extLst>
          </p:cNvPr>
          <p:cNvSpPr>
            <a:spLocks noGrp="1"/>
          </p:cNvSpPr>
          <p:nvPr>
            <p:ph type="sldNum" sz="quarter" idx="12"/>
          </p:nvPr>
        </p:nvSpPr>
        <p:spPr/>
        <p:txBody>
          <a:bodyPr/>
          <a:lstStyle>
            <a:lvl1pPr>
              <a:defRPr/>
            </a:lvl1pPr>
          </a:lstStyle>
          <a:p>
            <a:fld id="{F9327E9D-1AAA-4B33-815F-86A41F69C3B3}" type="slidenum">
              <a:rPr lang="en-US" altLang="en-US"/>
              <a:pPr/>
              <a:t>‹#›</a:t>
            </a:fld>
            <a:endParaRPr lang="en-US" altLang="en-US"/>
          </a:p>
        </p:txBody>
      </p:sp>
    </p:spTree>
    <p:extLst>
      <p:ext uri="{BB962C8B-B14F-4D97-AF65-F5344CB8AC3E}">
        <p14:creationId xmlns:p14="http://schemas.microsoft.com/office/powerpoint/2010/main" val="9293086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D5A41AA-0222-41FC-9EAF-1126B345E490}"/>
              </a:ext>
            </a:extLst>
          </p:cNvPr>
          <p:cNvSpPr>
            <a:spLocks noGrp="1"/>
          </p:cNvSpPr>
          <p:nvPr>
            <p:ph type="dt" sz="half" idx="10"/>
          </p:nvPr>
        </p:nvSpPr>
        <p:spPr/>
        <p:txBody>
          <a:bodyPr/>
          <a:lstStyle>
            <a:lvl1pPr>
              <a:defRPr/>
            </a:lvl1pPr>
          </a:lstStyle>
          <a:p>
            <a:pPr>
              <a:defRPr/>
            </a:pPr>
            <a:fld id="{CE0BFFB2-F216-4A70-A50A-55303C37D126}" type="datetimeFigureOut">
              <a:rPr lang="en-US"/>
              <a:pPr>
                <a:defRPr/>
              </a:pPr>
              <a:t>5/31/2021</a:t>
            </a:fld>
            <a:endParaRPr lang="en-US"/>
          </a:p>
        </p:txBody>
      </p:sp>
      <p:sp>
        <p:nvSpPr>
          <p:cNvPr id="5" name="Footer Placeholder 4">
            <a:extLst>
              <a:ext uri="{FF2B5EF4-FFF2-40B4-BE49-F238E27FC236}">
                <a16:creationId xmlns:a16="http://schemas.microsoft.com/office/drawing/2014/main" id="{5D954DEA-BFF5-402D-9890-AF400E0C5C9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4E9F9FC-FDCA-43F7-973F-4651C790C631}"/>
              </a:ext>
            </a:extLst>
          </p:cNvPr>
          <p:cNvSpPr>
            <a:spLocks noGrp="1"/>
          </p:cNvSpPr>
          <p:nvPr>
            <p:ph type="sldNum" sz="quarter" idx="12"/>
          </p:nvPr>
        </p:nvSpPr>
        <p:spPr/>
        <p:txBody>
          <a:bodyPr/>
          <a:lstStyle>
            <a:lvl1pPr>
              <a:defRPr/>
            </a:lvl1pPr>
          </a:lstStyle>
          <a:p>
            <a:fld id="{5BFC29A1-19AF-4245-B283-25665294CFE4}" type="slidenum">
              <a:rPr lang="en-US" altLang="en-US"/>
              <a:pPr/>
              <a:t>‹#›</a:t>
            </a:fld>
            <a:endParaRPr lang="en-US" altLang="en-US"/>
          </a:p>
        </p:txBody>
      </p:sp>
    </p:spTree>
    <p:extLst>
      <p:ext uri="{BB962C8B-B14F-4D97-AF65-F5344CB8AC3E}">
        <p14:creationId xmlns:p14="http://schemas.microsoft.com/office/powerpoint/2010/main" val="24919437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614171D2-7288-4324-88D4-353FF8B7C3D5}"/>
              </a:ext>
            </a:extLst>
          </p:cNvPr>
          <p:cNvSpPr>
            <a:spLocks noGrp="1"/>
          </p:cNvSpPr>
          <p:nvPr>
            <p:ph type="dt" sz="half" idx="10"/>
          </p:nvPr>
        </p:nvSpPr>
        <p:spPr/>
        <p:txBody>
          <a:bodyPr/>
          <a:lstStyle>
            <a:lvl1pPr>
              <a:defRPr/>
            </a:lvl1pPr>
          </a:lstStyle>
          <a:p>
            <a:pPr>
              <a:defRPr/>
            </a:pPr>
            <a:fld id="{D461E226-1A3A-4869-85E2-9446473529AD}" type="datetimeFigureOut">
              <a:rPr lang="en-US"/>
              <a:pPr>
                <a:defRPr/>
              </a:pPr>
              <a:t>5/31/2021</a:t>
            </a:fld>
            <a:endParaRPr lang="en-US"/>
          </a:p>
        </p:txBody>
      </p:sp>
      <p:sp>
        <p:nvSpPr>
          <p:cNvPr id="6" name="Footer Placeholder 4">
            <a:extLst>
              <a:ext uri="{FF2B5EF4-FFF2-40B4-BE49-F238E27FC236}">
                <a16:creationId xmlns:a16="http://schemas.microsoft.com/office/drawing/2014/main" id="{95410A88-2372-4594-8DF6-CF4FEB0AFD02}"/>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09090AF-3394-4508-B044-1B418120FF27}"/>
              </a:ext>
            </a:extLst>
          </p:cNvPr>
          <p:cNvSpPr>
            <a:spLocks noGrp="1"/>
          </p:cNvSpPr>
          <p:nvPr>
            <p:ph type="sldNum" sz="quarter" idx="12"/>
          </p:nvPr>
        </p:nvSpPr>
        <p:spPr/>
        <p:txBody>
          <a:bodyPr/>
          <a:lstStyle>
            <a:lvl1pPr>
              <a:defRPr/>
            </a:lvl1pPr>
          </a:lstStyle>
          <a:p>
            <a:fld id="{9B48BAC3-126C-448D-A995-041A8A8FB1EA}" type="slidenum">
              <a:rPr lang="en-US" altLang="en-US"/>
              <a:pPr/>
              <a:t>‹#›</a:t>
            </a:fld>
            <a:endParaRPr lang="en-US" altLang="en-US"/>
          </a:p>
        </p:txBody>
      </p:sp>
    </p:spTree>
    <p:extLst>
      <p:ext uri="{BB962C8B-B14F-4D97-AF65-F5344CB8AC3E}">
        <p14:creationId xmlns:p14="http://schemas.microsoft.com/office/powerpoint/2010/main" val="37346829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EE745F54-1C86-4162-958B-21DF7B7124B6}"/>
              </a:ext>
            </a:extLst>
          </p:cNvPr>
          <p:cNvSpPr>
            <a:spLocks noGrp="1"/>
          </p:cNvSpPr>
          <p:nvPr>
            <p:ph type="dt" sz="half" idx="10"/>
          </p:nvPr>
        </p:nvSpPr>
        <p:spPr/>
        <p:txBody>
          <a:bodyPr/>
          <a:lstStyle>
            <a:lvl1pPr>
              <a:defRPr/>
            </a:lvl1pPr>
          </a:lstStyle>
          <a:p>
            <a:pPr>
              <a:defRPr/>
            </a:pPr>
            <a:fld id="{92E04448-5E31-4A91-98C1-F41633E84B26}" type="datetimeFigureOut">
              <a:rPr lang="en-US"/>
              <a:pPr>
                <a:defRPr/>
              </a:pPr>
              <a:t>5/31/2021</a:t>
            </a:fld>
            <a:endParaRPr lang="en-US"/>
          </a:p>
        </p:txBody>
      </p:sp>
      <p:sp>
        <p:nvSpPr>
          <p:cNvPr id="8" name="Footer Placeholder 4">
            <a:extLst>
              <a:ext uri="{FF2B5EF4-FFF2-40B4-BE49-F238E27FC236}">
                <a16:creationId xmlns:a16="http://schemas.microsoft.com/office/drawing/2014/main" id="{49AB33A4-E4A2-4DA5-B53D-D7A8DA304795}"/>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94371B17-0D68-402C-BC94-DF1358BB3FD9}"/>
              </a:ext>
            </a:extLst>
          </p:cNvPr>
          <p:cNvSpPr>
            <a:spLocks noGrp="1"/>
          </p:cNvSpPr>
          <p:nvPr>
            <p:ph type="sldNum" sz="quarter" idx="12"/>
          </p:nvPr>
        </p:nvSpPr>
        <p:spPr/>
        <p:txBody>
          <a:bodyPr/>
          <a:lstStyle>
            <a:lvl1pPr>
              <a:defRPr/>
            </a:lvl1pPr>
          </a:lstStyle>
          <a:p>
            <a:fld id="{05DEF519-74BA-4F16-9AE0-11DCC1E6CBA3}" type="slidenum">
              <a:rPr lang="en-US" altLang="en-US"/>
              <a:pPr/>
              <a:t>‹#›</a:t>
            </a:fld>
            <a:endParaRPr lang="en-US" altLang="en-US"/>
          </a:p>
        </p:txBody>
      </p:sp>
    </p:spTree>
    <p:extLst>
      <p:ext uri="{BB962C8B-B14F-4D97-AF65-F5344CB8AC3E}">
        <p14:creationId xmlns:p14="http://schemas.microsoft.com/office/powerpoint/2010/main" val="28790157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F5A954AF-FF61-4AA2-BB62-A4D498A48075}"/>
              </a:ext>
            </a:extLst>
          </p:cNvPr>
          <p:cNvSpPr>
            <a:spLocks noGrp="1"/>
          </p:cNvSpPr>
          <p:nvPr>
            <p:ph type="dt" sz="half" idx="10"/>
          </p:nvPr>
        </p:nvSpPr>
        <p:spPr/>
        <p:txBody>
          <a:bodyPr/>
          <a:lstStyle>
            <a:lvl1pPr>
              <a:defRPr/>
            </a:lvl1pPr>
          </a:lstStyle>
          <a:p>
            <a:pPr>
              <a:defRPr/>
            </a:pPr>
            <a:fld id="{0C7B416F-F194-4C35-8514-82877E8532FE}" type="datetimeFigureOut">
              <a:rPr lang="en-US"/>
              <a:pPr>
                <a:defRPr/>
              </a:pPr>
              <a:t>5/31/2021</a:t>
            </a:fld>
            <a:endParaRPr lang="en-US"/>
          </a:p>
        </p:txBody>
      </p:sp>
      <p:sp>
        <p:nvSpPr>
          <p:cNvPr id="4" name="Footer Placeholder 4">
            <a:extLst>
              <a:ext uri="{FF2B5EF4-FFF2-40B4-BE49-F238E27FC236}">
                <a16:creationId xmlns:a16="http://schemas.microsoft.com/office/drawing/2014/main" id="{83B6BEA4-C0A7-4E52-B69C-D953A148080A}"/>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FCF2A2E9-E70C-44E1-83F6-B290C97B1E01}"/>
              </a:ext>
            </a:extLst>
          </p:cNvPr>
          <p:cNvSpPr>
            <a:spLocks noGrp="1"/>
          </p:cNvSpPr>
          <p:nvPr>
            <p:ph type="sldNum" sz="quarter" idx="12"/>
          </p:nvPr>
        </p:nvSpPr>
        <p:spPr/>
        <p:txBody>
          <a:bodyPr/>
          <a:lstStyle>
            <a:lvl1pPr>
              <a:defRPr/>
            </a:lvl1pPr>
          </a:lstStyle>
          <a:p>
            <a:fld id="{FF00A1DF-7558-4CA8-A8B7-55F8FBCED5B1}" type="slidenum">
              <a:rPr lang="en-US" altLang="en-US"/>
              <a:pPr/>
              <a:t>‹#›</a:t>
            </a:fld>
            <a:endParaRPr lang="en-US" altLang="en-US"/>
          </a:p>
        </p:txBody>
      </p:sp>
    </p:spTree>
    <p:extLst>
      <p:ext uri="{BB962C8B-B14F-4D97-AF65-F5344CB8AC3E}">
        <p14:creationId xmlns:p14="http://schemas.microsoft.com/office/powerpoint/2010/main" val="13231559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ECCA338B-9EAB-4D0F-A57E-91E756E21861}"/>
              </a:ext>
            </a:extLst>
          </p:cNvPr>
          <p:cNvSpPr>
            <a:spLocks noGrp="1"/>
          </p:cNvSpPr>
          <p:nvPr>
            <p:ph type="dt" sz="half" idx="10"/>
          </p:nvPr>
        </p:nvSpPr>
        <p:spPr/>
        <p:txBody>
          <a:bodyPr/>
          <a:lstStyle>
            <a:lvl1pPr>
              <a:defRPr/>
            </a:lvl1pPr>
          </a:lstStyle>
          <a:p>
            <a:pPr>
              <a:defRPr/>
            </a:pPr>
            <a:fld id="{B99AF4CD-C813-4849-BC4D-99CA1DD1E883}" type="datetimeFigureOut">
              <a:rPr lang="en-US"/>
              <a:pPr>
                <a:defRPr/>
              </a:pPr>
              <a:t>5/31/2021</a:t>
            </a:fld>
            <a:endParaRPr lang="en-US"/>
          </a:p>
        </p:txBody>
      </p:sp>
      <p:sp>
        <p:nvSpPr>
          <p:cNvPr id="3" name="Footer Placeholder 4">
            <a:extLst>
              <a:ext uri="{FF2B5EF4-FFF2-40B4-BE49-F238E27FC236}">
                <a16:creationId xmlns:a16="http://schemas.microsoft.com/office/drawing/2014/main" id="{CD513FA9-1CB3-4BBA-BB58-B441857FD841}"/>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93CDA2F6-A28E-48B2-BFF3-DB9F6106EED6}"/>
              </a:ext>
            </a:extLst>
          </p:cNvPr>
          <p:cNvSpPr>
            <a:spLocks noGrp="1"/>
          </p:cNvSpPr>
          <p:nvPr>
            <p:ph type="sldNum" sz="quarter" idx="12"/>
          </p:nvPr>
        </p:nvSpPr>
        <p:spPr/>
        <p:txBody>
          <a:bodyPr/>
          <a:lstStyle>
            <a:lvl1pPr>
              <a:defRPr/>
            </a:lvl1pPr>
          </a:lstStyle>
          <a:p>
            <a:fld id="{10F5C451-6C8E-40BE-B4B6-A03BC96E260C}" type="slidenum">
              <a:rPr lang="en-US" altLang="en-US"/>
              <a:pPr/>
              <a:t>‹#›</a:t>
            </a:fld>
            <a:endParaRPr lang="en-US" altLang="en-US"/>
          </a:p>
        </p:txBody>
      </p:sp>
    </p:spTree>
    <p:extLst>
      <p:ext uri="{BB962C8B-B14F-4D97-AF65-F5344CB8AC3E}">
        <p14:creationId xmlns:p14="http://schemas.microsoft.com/office/powerpoint/2010/main" val="14968607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B911F456-2040-4CDA-8EBF-437024F2F67A}"/>
              </a:ext>
            </a:extLst>
          </p:cNvPr>
          <p:cNvSpPr>
            <a:spLocks noGrp="1"/>
          </p:cNvSpPr>
          <p:nvPr>
            <p:ph type="dt" sz="half" idx="10"/>
          </p:nvPr>
        </p:nvSpPr>
        <p:spPr/>
        <p:txBody>
          <a:bodyPr/>
          <a:lstStyle>
            <a:lvl1pPr>
              <a:defRPr/>
            </a:lvl1pPr>
          </a:lstStyle>
          <a:p>
            <a:pPr>
              <a:defRPr/>
            </a:pPr>
            <a:fld id="{FAA4B574-A55B-488E-9CCA-FB97C6BC2F76}" type="datetimeFigureOut">
              <a:rPr lang="en-US"/>
              <a:pPr>
                <a:defRPr/>
              </a:pPr>
              <a:t>5/31/2021</a:t>
            </a:fld>
            <a:endParaRPr lang="en-US"/>
          </a:p>
        </p:txBody>
      </p:sp>
      <p:sp>
        <p:nvSpPr>
          <p:cNvPr id="6" name="Footer Placeholder 4">
            <a:extLst>
              <a:ext uri="{FF2B5EF4-FFF2-40B4-BE49-F238E27FC236}">
                <a16:creationId xmlns:a16="http://schemas.microsoft.com/office/drawing/2014/main" id="{8E25A4A9-302D-44E0-B6E0-8CB1C979D0C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8B02899-ECB4-4AAA-A60D-067A73204A69}"/>
              </a:ext>
            </a:extLst>
          </p:cNvPr>
          <p:cNvSpPr>
            <a:spLocks noGrp="1"/>
          </p:cNvSpPr>
          <p:nvPr>
            <p:ph type="sldNum" sz="quarter" idx="12"/>
          </p:nvPr>
        </p:nvSpPr>
        <p:spPr/>
        <p:txBody>
          <a:bodyPr/>
          <a:lstStyle>
            <a:lvl1pPr>
              <a:defRPr/>
            </a:lvl1pPr>
          </a:lstStyle>
          <a:p>
            <a:fld id="{CFC205BA-F492-4168-8624-5AAB5030BF84}" type="slidenum">
              <a:rPr lang="en-US" altLang="en-US"/>
              <a:pPr/>
              <a:t>‹#›</a:t>
            </a:fld>
            <a:endParaRPr lang="en-US" altLang="en-US"/>
          </a:p>
        </p:txBody>
      </p:sp>
    </p:spTree>
    <p:extLst>
      <p:ext uri="{BB962C8B-B14F-4D97-AF65-F5344CB8AC3E}">
        <p14:creationId xmlns:p14="http://schemas.microsoft.com/office/powerpoint/2010/main" val="10530576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05936749-D5DE-4993-BDB3-95FA84430540}"/>
              </a:ext>
            </a:extLst>
          </p:cNvPr>
          <p:cNvSpPr>
            <a:spLocks noGrp="1"/>
          </p:cNvSpPr>
          <p:nvPr>
            <p:ph type="dt" sz="half" idx="10"/>
          </p:nvPr>
        </p:nvSpPr>
        <p:spPr/>
        <p:txBody>
          <a:bodyPr/>
          <a:lstStyle>
            <a:lvl1pPr>
              <a:defRPr/>
            </a:lvl1pPr>
          </a:lstStyle>
          <a:p>
            <a:pPr>
              <a:defRPr/>
            </a:pPr>
            <a:fld id="{2C821983-0FD8-4849-8701-7ED53D86F266}" type="datetimeFigureOut">
              <a:rPr lang="en-US"/>
              <a:pPr>
                <a:defRPr/>
              </a:pPr>
              <a:t>5/31/2021</a:t>
            </a:fld>
            <a:endParaRPr lang="en-US"/>
          </a:p>
        </p:txBody>
      </p:sp>
      <p:sp>
        <p:nvSpPr>
          <p:cNvPr id="6" name="Footer Placeholder 4">
            <a:extLst>
              <a:ext uri="{FF2B5EF4-FFF2-40B4-BE49-F238E27FC236}">
                <a16:creationId xmlns:a16="http://schemas.microsoft.com/office/drawing/2014/main" id="{2CD85624-8CCB-42E8-9B7F-79C4D582B73F}"/>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ACEF15B-BC27-4671-91FA-B56EC9E8AF4E}"/>
              </a:ext>
            </a:extLst>
          </p:cNvPr>
          <p:cNvSpPr>
            <a:spLocks noGrp="1"/>
          </p:cNvSpPr>
          <p:nvPr>
            <p:ph type="sldNum" sz="quarter" idx="12"/>
          </p:nvPr>
        </p:nvSpPr>
        <p:spPr/>
        <p:txBody>
          <a:bodyPr/>
          <a:lstStyle>
            <a:lvl1pPr>
              <a:defRPr/>
            </a:lvl1pPr>
          </a:lstStyle>
          <a:p>
            <a:fld id="{0D161458-7D57-4EFB-B56E-0583E5AAE8C3}" type="slidenum">
              <a:rPr lang="en-US" altLang="en-US"/>
              <a:pPr/>
              <a:t>‹#›</a:t>
            </a:fld>
            <a:endParaRPr lang="en-US" altLang="en-US"/>
          </a:p>
        </p:txBody>
      </p:sp>
    </p:spTree>
    <p:extLst>
      <p:ext uri="{BB962C8B-B14F-4D97-AF65-F5344CB8AC3E}">
        <p14:creationId xmlns:p14="http://schemas.microsoft.com/office/powerpoint/2010/main" val="23745022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23DC81-A612-4607-97F8-E7A4C518427B}"/>
              </a:ext>
            </a:extLst>
          </p:cNvPr>
          <p:cNvSpPr>
            <a:spLocks noGrp="1"/>
          </p:cNvSpPr>
          <p:nvPr>
            <p:ph type="dt" sz="half" idx="10"/>
          </p:nvPr>
        </p:nvSpPr>
        <p:spPr/>
        <p:txBody>
          <a:bodyPr/>
          <a:lstStyle>
            <a:lvl1pPr>
              <a:defRPr/>
            </a:lvl1pPr>
          </a:lstStyle>
          <a:p>
            <a:pPr>
              <a:defRPr/>
            </a:pPr>
            <a:fld id="{3BC22784-1AB9-4524-BA2B-A12D06073064}" type="datetimeFigureOut">
              <a:rPr lang="en-US"/>
              <a:pPr>
                <a:defRPr/>
              </a:pPr>
              <a:t>5/31/2021</a:t>
            </a:fld>
            <a:endParaRPr lang="en-US"/>
          </a:p>
        </p:txBody>
      </p:sp>
      <p:sp>
        <p:nvSpPr>
          <p:cNvPr id="5" name="Footer Placeholder 4">
            <a:extLst>
              <a:ext uri="{FF2B5EF4-FFF2-40B4-BE49-F238E27FC236}">
                <a16:creationId xmlns:a16="http://schemas.microsoft.com/office/drawing/2014/main" id="{51C2B19C-22F3-4E95-BD46-DC281479772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B326739-9A5A-4A17-A9E0-14F58DAB715C}"/>
              </a:ext>
            </a:extLst>
          </p:cNvPr>
          <p:cNvSpPr>
            <a:spLocks noGrp="1"/>
          </p:cNvSpPr>
          <p:nvPr>
            <p:ph type="sldNum" sz="quarter" idx="12"/>
          </p:nvPr>
        </p:nvSpPr>
        <p:spPr/>
        <p:txBody>
          <a:bodyPr/>
          <a:lstStyle>
            <a:lvl1pPr>
              <a:defRPr/>
            </a:lvl1pPr>
          </a:lstStyle>
          <a:p>
            <a:fld id="{EE6F2E8A-972A-4723-B75B-31803183817C}" type="slidenum">
              <a:rPr lang="en-US" altLang="en-US"/>
              <a:pPr/>
              <a:t>‹#›</a:t>
            </a:fld>
            <a:endParaRPr lang="en-US" altLang="en-US"/>
          </a:p>
        </p:txBody>
      </p:sp>
    </p:spTree>
    <p:extLst>
      <p:ext uri="{BB962C8B-B14F-4D97-AF65-F5344CB8AC3E}">
        <p14:creationId xmlns:p14="http://schemas.microsoft.com/office/powerpoint/2010/main" val="20177597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5AB23B-2155-421A-97BA-7790226BA051}"/>
              </a:ext>
            </a:extLst>
          </p:cNvPr>
          <p:cNvSpPr>
            <a:spLocks noGrp="1"/>
          </p:cNvSpPr>
          <p:nvPr>
            <p:ph type="dt" sz="half" idx="10"/>
          </p:nvPr>
        </p:nvSpPr>
        <p:spPr/>
        <p:txBody>
          <a:bodyPr/>
          <a:lstStyle>
            <a:lvl1pPr>
              <a:defRPr/>
            </a:lvl1pPr>
          </a:lstStyle>
          <a:p>
            <a:pPr>
              <a:defRPr/>
            </a:pPr>
            <a:fld id="{B809CB5E-9C08-44A3-B05F-8AA3DC7DBC92}" type="datetimeFigureOut">
              <a:rPr lang="en-US"/>
              <a:pPr>
                <a:defRPr/>
              </a:pPr>
              <a:t>5/31/2021</a:t>
            </a:fld>
            <a:endParaRPr lang="en-US"/>
          </a:p>
        </p:txBody>
      </p:sp>
      <p:sp>
        <p:nvSpPr>
          <p:cNvPr id="5" name="Footer Placeholder 4">
            <a:extLst>
              <a:ext uri="{FF2B5EF4-FFF2-40B4-BE49-F238E27FC236}">
                <a16:creationId xmlns:a16="http://schemas.microsoft.com/office/drawing/2014/main" id="{0C2B3B2B-DC68-42B8-815F-098D9DA5106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917BD9D-C972-4846-A8BD-CC1F47921F6E}"/>
              </a:ext>
            </a:extLst>
          </p:cNvPr>
          <p:cNvSpPr>
            <a:spLocks noGrp="1"/>
          </p:cNvSpPr>
          <p:nvPr>
            <p:ph type="sldNum" sz="quarter" idx="12"/>
          </p:nvPr>
        </p:nvSpPr>
        <p:spPr/>
        <p:txBody>
          <a:bodyPr/>
          <a:lstStyle>
            <a:lvl1pPr>
              <a:defRPr/>
            </a:lvl1pPr>
          </a:lstStyle>
          <a:p>
            <a:fld id="{BB51BB6B-DFA1-49E2-80AD-89ECAFB15CD6}" type="slidenum">
              <a:rPr lang="en-US" altLang="en-US"/>
              <a:pPr/>
              <a:t>‹#›</a:t>
            </a:fld>
            <a:endParaRPr lang="en-US" altLang="en-US"/>
          </a:p>
        </p:txBody>
      </p:sp>
    </p:spTree>
    <p:extLst>
      <p:ext uri="{BB962C8B-B14F-4D97-AF65-F5344CB8AC3E}">
        <p14:creationId xmlns:p14="http://schemas.microsoft.com/office/powerpoint/2010/main" val="18757066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471EE31-B6B6-4C1E-9714-DB064C116DE0}" type="datetimeFigureOut">
              <a:rPr lang="en-US" smtClean="0"/>
              <a:t>5/31/2021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856D9F-0B57-4C98-BC9F-139D0456006A}" type="slidenum">
              <a:rPr lang="en-US" smtClean="0"/>
              <a:t>‹#›</a:t>
            </a:fld>
            <a:endParaRPr lang="en-US"/>
          </a:p>
        </p:txBody>
      </p:sp>
    </p:spTree>
    <p:extLst>
      <p:ext uri="{BB962C8B-B14F-4D97-AF65-F5344CB8AC3E}">
        <p14:creationId xmlns:p14="http://schemas.microsoft.com/office/powerpoint/2010/main" val="3705486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471EE31-B6B6-4C1E-9714-DB064C116DE0}" type="datetimeFigureOut">
              <a:rPr lang="en-US" smtClean="0"/>
              <a:t>5/31/2021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856D9F-0B57-4C98-BC9F-139D0456006A}" type="slidenum">
              <a:rPr lang="en-US" smtClean="0"/>
              <a:t>‹#›</a:t>
            </a:fld>
            <a:endParaRPr lang="en-US"/>
          </a:p>
        </p:txBody>
      </p:sp>
    </p:spTree>
    <p:extLst>
      <p:ext uri="{BB962C8B-B14F-4D97-AF65-F5344CB8AC3E}">
        <p14:creationId xmlns:p14="http://schemas.microsoft.com/office/powerpoint/2010/main" val="6066807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471EE31-B6B6-4C1E-9714-DB064C116DE0}" type="datetimeFigureOut">
              <a:rPr lang="en-US" smtClean="0"/>
              <a:t>5/31/2021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856D9F-0B57-4C98-BC9F-139D0456006A}" type="slidenum">
              <a:rPr lang="en-US" smtClean="0"/>
              <a:t>‹#›</a:t>
            </a:fld>
            <a:endParaRPr lang="en-US"/>
          </a:p>
        </p:txBody>
      </p:sp>
    </p:spTree>
    <p:extLst>
      <p:ext uri="{BB962C8B-B14F-4D97-AF65-F5344CB8AC3E}">
        <p14:creationId xmlns:p14="http://schemas.microsoft.com/office/powerpoint/2010/main" val="2983058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471EE31-B6B6-4C1E-9714-DB064C116DE0}" type="datetimeFigureOut">
              <a:rPr lang="en-US" smtClean="0"/>
              <a:t>5/31/2021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856D9F-0B57-4C98-BC9F-139D0456006A}" type="slidenum">
              <a:rPr lang="en-US" smtClean="0"/>
              <a:t>‹#›</a:t>
            </a:fld>
            <a:endParaRPr lang="en-US"/>
          </a:p>
        </p:txBody>
      </p:sp>
    </p:spTree>
    <p:extLst>
      <p:ext uri="{BB962C8B-B14F-4D97-AF65-F5344CB8AC3E}">
        <p14:creationId xmlns:p14="http://schemas.microsoft.com/office/powerpoint/2010/main" val="143518980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471EE31-B6B6-4C1E-9714-DB064C116DE0}" type="datetimeFigureOut">
              <a:rPr lang="en-US" smtClean="0"/>
              <a:t>5/31/2021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9856D9F-0B57-4C98-BC9F-139D0456006A}" type="slidenum">
              <a:rPr lang="en-US" smtClean="0"/>
              <a:t>‹#›</a:t>
            </a:fld>
            <a:endParaRPr lang="en-US"/>
          </a:p>
        </p:txBody>
      </p:sp>
    </p:spTree>
    <p:extLst>
      <p:ext uri="{BB962C8B-B14F-4D97-AF65-F5344CB8AC3E}">
        <p14:creationId xmlns:p14="http://schemas.microsoft.com/office/powerpoint/2010/main" val="36667221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471EE31-B6B6-4C1E-9714-DB064C116DE0}" type="datetimeFigureOut">
              <a:rPr lang="en-US" smtClean="0"/>
              <a:t>5/31/2021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9856D9F-0B57-4C98-BC9F-139D0456006A}" type="slidenum">
              <a:rPr lang="en-US" smtClean="0"/>
              <a:t>‹#›</a:t>
            </a:fld>
            <a:endParaRPr lang="en-US"/>
          </a:p>
        </p:txBody>
      </p:sp>
    </p:spTree>
    <p:extLst>
      <p:ext uri="{BB962C8B-B14F-4D97-AF65-F5344CB8AC3E}">
        <p14:creationId xmlns:p14="http://schemas.microsoft.com/office/powerpoint/2010/main" val="39919830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71EE31-B6B6-4C1E-9714-DB064C116DE0}" type="datetimeFigureOut">
              <a:rPr lang="en-US" smtClean="0"/>
              <a:t>5/31/2021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9856D9F-0B57-4C98-BC9F-139D0456006A}" type="slidenum">
              <a:rPr lang="en-US" smtClean="0"/>
              <a:t>‹#›</a:t>
            </a:fld>
            <a:endParaRPr lang="en-US"/>
          </a:p>
        </p:txBody>
      </p:sp>
    </p:spTree>
    <p:extLst>
      <p:ext uri="{BB962C8B-B14F-4D97-AF65-F5344CB8AC3E}">
        <p14:creationId xmlns:p14="http://schemas.microsoft.com/office/powerpoint/2010/main" val="303394349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471EE31-B6B6-4C1E-9714-DB064C116DE0}" type="datetimeFigureOut">
              <a:rPr lang="en-US" smtClean="0"/>
              <a:t>5/31/2021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856D9F-0B57-4C98-BC9F-139D0456006A}" type="slidenum">
              <a:rPr lang="en-US" smtClean="0"/>
              <a:t>‹#›</a:t>
            </a:fld>
            <a:endParaRPr lang="en-US"/>
          </a:p>
        </p:txBody>
      </p:sp>
    </p:spTree>
    <p:extLst>
      <p:ext uri="{BB962C8B-B14F-4D97-AF65-F5344CB8AC3E}">
        <p14:creationId xmlns:p14="http://schemas.microsoft.com/office/powerpoint/2010/main" val="25437530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471EE31-B6B6-4C1E-9714-DB064C116DE0}" type="datetimeFigureOut">
              <a:rPr lang="en-US" smtClean="0"/>
              <a:t>5/31/2021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856D9F-0B57-4C98-BC9F-139D0456006A}" type="slidenum">
              <a:rPr lang="en-US" smtClean="0"/>
              <a:t>‹#›</a:t>
            </a:fld>
            <a:endParaRPr lang="en-US"/>
          </a:p>
        </p:txBody>
      </p:sp>
    </p:spTree>
    <p:extLst>
      <p:ext uri="{BB962C8B-B14F-4D97-AF65-F5344CB8AC3E}">
        <p14:creationId xmlns:p14="http://schemas.microsoft.com/office/powerpoint/2010/main" val="17238938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471EE31-B6B6-4C1E-9714-DB064C116DE0}" type="datetimeFigureOut">
              <a:rPr lang="en-US" smtClean="0"/>
              <a:t>5/31/2021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856D9F-0B57-4C98-BC9F-139D0456006A}" type="slidenum">
              <a:rPr lang="en-US" smtClean="0"/>
              <a:t>‹#›</a:t>
            </a:fld>
            <a:endParaRPr lang="en-US"/>
          </a:p>
        </p:txBody>
      </p:sp>
    </p:spTree>
    <p:extLst>
      <p:ext uri="{BB962C8B-B14F-4D97-AF65-F5344CB8AC3E}">
        <p14:creationId xmlns:p14="http://schemas.microsoft.com/office/powerpoint/2010/main" val="191397420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471EE31-B6B6-4C1E-9714-DB064C116DE0}" type="datetimeFigureOut">
              <a:rPr lang="en-US" smtClean="0"/>
              <a:t>5/31/2021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856D9F-0B57-4C98-BC9F-139D0456006A}" type="slidenum">
              <a:rPr lang="en-US" smtClean="0"/>
              <a:t>‹#›</a:t>
            </a:fld>
            <a:endParaRPr lang="en-US"/>
          </a:p>
        </p:txBody>
      </p:sp>
    </p:spTree>
    <p:extLst>
      <p:ext uri="{BB962C8B-B14F-4D97-AF65-F5344CB8AC3E}">
        <p14:creationId xmlns:p14="http://schemas.microsoft.com/office/powerpoint/2010/main" val="39708415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5C3E5EB3-2331-4CC9-B1FF-D6A296C1A9BC}"/>
              </a:ext>
            </a:extLst>
          </p:cNvPr>
          <p:cNvSpPr>
            <a:spLocks noGrp="1"/>
          </p:cNvSpPr>
          <p:nvPr>
            <p:ph type="dt" sz="half" idx="10"/>
          </p:nvPr>
        </p:nvSpPr>
        <p:spPr/>
        <p:txBody>
          <a:bodyPr/>
          <a:lstStyle>
            <a:lvl1pPr>
              <a:defRPr/>
            </a:lvl1pPr>
          </a:lstStyle>
          <a:p>
            <a:pPr>
              <a:defRPr/>
            </a:pPr>
            <a:fld id="{B04AE7D5-AC8E-44A6-93FA-AD5F20EA9A20}" type="datetimeFigureOut">
              <a:rPr lang="en-US"/>
              <a:pPr>
                <a:defRPr/>
              </a:pPr>
              <a:t>5/31/2021</a:t>
            </a:fld>
            <a:endParaRPr lang="en-US"/>
          </a:p>
        </p:txBody>
      </p:sp>
      <p:sp>
        <p:nvSpPr>
          <p:cNvPr id="5" name="Footer Placeholder 4">
            <a:extLst>
              <a:ext uri="{FF2B5EF4-FFF2-40B4-BE49-F238E27FC236}">
                <a16:creationId xmlns:a16="http://schemas.microsoft.com/office/drawing/2014/main" id="{8C7CA1E6-B6C1-4762-8EBF-ED3409DE8B6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0EDFE7E-45D5-4379-B257-9A8D8D9CE6AA}"/>
              </a:ext>
            </a:extLst>
          </p:cNvPr>
          <p:cNvSpPr>
            <a:spLocks noGrp="1"/>
          </p:cNvSpPr>
          <p:nvPr>
            <p:ph type="sldNum" sz="quarter" idx="12"/>
          </p:nvPr>
        </p:nvSpPr>
        <p:spPr/>
        <p:txBody>
          <a:bodyPr/>
          <a:lstStyle>
            <a:lvl1pPr>
              <a:defRPr/>
            </a:lvl1pPr>
          </a:lstStyle>
          <a:p>
            <a:fld id="{4AB8B8AC-D1E1-4EBD-95F3-2B111CB5F5C5}" type="slidenum">
              <a:rPr lang="en-US" altLang="en-US"/>
              <a:pPr/>
              <a:t>‹#›</a:t>
            </a:fld>
            <a:endParaRPr lang="en-US" altLang="en-US"/>
          </a:p>
        </p:txBody>
      </p:sp>
    </p:spTree>
    <p:extLst>
      <p:ext uri="{BB962C8B-B14F-4D97-AF65-F5344CB8AC3E}">
        <p14:creationId xmlns:p14="http://schemas.microsoft.com/office/powerpoint/2010/main" val="108815136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19DD68-504F-45B8-BFE9-F7851D741F29}"/>
              </a:ext>
            </a:extLst>
          </p:cNvPr>
          <p:cNvSpPr>
            <a:spLocks noGrp="1"/>
          </p:cNvSpPr>
          <p:nvPr>
            <p:ph type="dt" sz="half" idx="10"/>
          </p:nvPr>
        </p:nvSpPr>
        <p:spPr/>
        <p:txBody>
          <a:bodyPr/>
          <a:lstStyle>
            <a:lvl1pPr>
              <a:defRPr/>
            </a:lvl1pPr>
          </a:lstStyle>
          <a:p>
            <a:pPr>
              <a:defRPr/>
            </a:pPr>
            <a:fld id="{5519B0EE-7DA0-4229-81C5-B5B84781C59E}" type="datetimeFigureOut">
              <a:rPr lang="en-US"/>
              <a:pPr>
                <a:defRPr/>
              </a:pPr>
              <a:t>5/31/2021</a:t>
            </a:fld>
            <a:endParaRPr lang="en-US"/>
          </a:p>
        </p:txBody>
      </p:sp>
      <p:sp>
        <p:nvSpPr>
          <p:cNvPr id="5" name="Footer Placeholder 4">
            <a:extLst>
              <a:ext uri="{FF2B5EF4-FFF2-40B4-BE49-F238E27FC236}">
                <a16:creationId xmlns:a16="http://schemas.microsoft.com/office/drawing/2014/main" id="{E7112490-B829-4065-B504-5837EAB9A8A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BAFEC3D-0F18-44EF-A7E6-F6E3DFA422EC}"/>
              </a:ext>
            </a:extLst>
          </p:cNvPr>
          <p:cNvSpPr>
            <a:spLocks noGrp="1"/>
          </p:cNvSpPr>
          <p:nvPr>
            <p:ph type="sldNum" sz="quarter" idx="12"/>
          </p:nvPr>
        </p:nvSpPr>
        <p:spPr/>
        <p:txBody>
          <a:bodyPr/>
          <a:lstStyle>
            <a:lvl1pPr>
              <a:defRPr/>
            </a:lvl1pPr>
          </a:lstStyle>
          <a:p>
            <a:fld id="{F65F2D45-BD8B-42CE-B4BC-27E3A3D5442B}" type="slidenum">
              <a:rPr lang="en-US" altLang="en-US"/>
              <a:pPr/>
              <a:t>‹#›</a:t>
            </a:fld>
            <a:endParaRPr lang="en-US" altLang="en-US"/>
          </a:p>
        </p:txBody>
      </p:sp>
    </p:spTree>
    <p:extLst>
      <p:ext uri="{BB962C8B-B14F-4D97-AF65-F5344CB8AC3E}">
        <p14:creationId xmlns:p14="http://schemas.microsoft.com/office/powerpoint/2010/main" val="269082462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7FADE30-C47F-4941-84D6-1A0E6C059012}"/>
              </a:ext>
            </a:extLst>
          </p:cNvPr>
          <p:cNvSpPr>
            <a:spLocks noGrp="1"/>
          </p:cNvSpPr>
          <p:nvPr>
            <p:ph type="dt" sz="half" idx="10"/>
          </p:nvPr>
        </p:nvSpPr>
        <p:spPr/>
        <p:txBody>
          <a:bodyPr/>
          <a:lstStyle>
            <a:lvl1pPr>
              <a:defRPr/>
            </a:lvl1pPr>
          </a:lstStyle>
          <a:p>
            <a:pPr>
              <a:defRPr/>
            </a:pPr>
            <a:fld id="{21E866E4-445C-4A25-A1BD-FA813F4FC0EA}" type="datetimeFigureOut">
              <a:rPr lang="en-US"/>
              <a:pPr>
                <a:defRPr/>
              </a:pPr>
              <a:t>5/31/2021</a:t>
            </a:fld>
            <a:endParaRPr lang="en-US"/>
          </a:p>
        </p:txBody>
      </p:sp>
      <p:sp>
        <p:nvSpPr>
          <p:cNvPr id="5" name="Footer Placeholder 4">
            <a:extLst>
              <a:ext uri="{FF2B5EF4-FFF2-40B4-BE49-F238E27FC236}">
                <a16:creationId xmlns:a16="http://schemas.microsoft.com/office/drawing/2014/main" id="{166C43DC-6F3F-449C-AFF9-4677608415B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4BD1883-B84F-4DB2-8072-C35BAE198AB2}"/>
              </a:ext>
            </a:extLst>
          </p:cNvPr>
          <p:cNvSpPr>
            <a:spLocks noGrp="1"/>
          </p:cNvSpPr>
          <p:nvPr>
            <p:ph type="sldNum" sz="quarter" idx="12"/>
          </p:nvPr>
        </p:nvSpPr>
        <p:spPr/>
        <p:txBody>
          <a:bodyPr/>
          <a:lstStyle>
            <a:lvl1pPr>
              <a:defRPr/>
            </a:lvl1pPr>
          </a:lstStyle>
          <a:p>
            <a:fld id="{0A43E084-7A79-4042-A79B-E78A9267FCBD}" type="slidenum">
              <a:rPr lang="en-US" altLang="en-US"/>
              <a:pPr/>
              <a:t>‹#›</a:t>
            </a:fld>
            <a:endParaRPr lang="en-US" altLang="en-US"/>
          </a:p>
        </p:txBody>
      </p:sp>
    </p:spTree>
    <p:extLst>
      <p:ext uri="{BB962C8B-B14F-4D97-AF65-F5344CB8AC3E}">
        <p14:creationId xmlns:p14="http://schemas.microsoft.com/office/powerpoint/2010/main" val="34009151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C478E0C7-3CDC-4E67-9B25-375E6C8F0EEF}"/>
              </a:ext>
            </a:extLst>
          </p:cNvPr>
          <p:cNvSpPr>
            <a:spLocks noGrp="1"/>
          </p:cNvSpPr>
          <p:nvPr>
            <p:ph type="dt" sz="half" idx="10"/>
          </p:nvPr>
        </p:nvSpPr>
        <p:spPr/>
        <p:txBody>
          <a:bodyPr/>
          <a:lstStyle>
            <a:lvl1pPr>
              <a:defRPr/>
            </a:lvl1pPr>
          </a:lstStyle>
          <a:p>
            <a:pPr>
              <a:defRPr/>
            </a:pPr>
            <a:fld id="{B0001A82-0050-4CE5-B157-5CB3E447B74D}" type="datetimeFigureOut">
              <a:rPr lang="en-US"/>
              <a:pPr>
                <a:defRPr/>
              </a:pPr>
              <a:t>5/31/2021</a:t>
            </a:fld>
            <a:endParaRPr lang="en-US"/>
          </a:p>
        </p:txBody>
      </p:sp>
      <p:sp>
        <p:nvSpPr>
          <p:cNvPr id="6" name="Footer Placeholder 4">
            <a:extLst>
              <a:ext uri="{FF2B5EF4-FFF2-40B4-BE49-F238E27FC236}">
                <a16:creationId xmlns:a16="http://schemas.microsoft.com/office/drawing/2014/main" id="{9B49689B-396B-4E66-A762-6F15F5BC39FF}"/>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0FA11B2E-B1BF-4086-BD86-2C60ABD1D043}"/>
              </a:ext>
            </a:extLst>
          </p:cNvPr>
          <p:cNvSpPr>
            <a:spLocks noGrp="1"/>
          </p:cNvSpPr>
          <p:nvPr>
            <p:ph type="sldNum" sz="quarter" idx="12"/>
          </p:nvPr>
        </p:nvSpPr>
        <p:spPr/>
        <p:txBody>
          <a:bodyPr/>
          <a:lstStyle>
            <a:lvl1pPr>
              <a:defRPr/>
            </a:lvl1pPr>
          </a:lstStyle>
          <a:p>
            <a:fld id="{43B558CF-3212-40EB-9E7C-B898B739CA5F}" type="slidenum">
              <a:rPr lang="en-US" altLang="en-US"/>
              <a:pPr/>
              <a:t>‹#›</a:t>
            </a:fld>
            <a:endParaRPr lang="en-US" altLang="en-US"/>
          </a:p>
        </p:txBody>
      </p:sp>
    </p:spTree>
    <p:extLst>
      <p:ext uri="{BB962C8B-B14F-4D97-AF65-F5344CB8AC3E}">
        <p14:creationId xmlns:p14="http://schemas.microsoft.com/office/powerpoint/2010/main" val="428967140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E58EED34-5E77-4DC1-8E9C-4EDF3018D900}"/>
              </a:ext>
            </a:extLst>
          </p:cNvPr>
          <p:cNvSpPr>
            <a:spLocks noGrp="1"/>
          </p:cNvSpPr>
          <p:nvPr>
            <p:ph type="dt" sz="half" idx="10"/>
          </p:nvPr>
        </p:nvSpPr>
        <p:spPr/>
        <p:txBody>
          <a:bodyPr/>
          <a:lstStyle>
            <a:lvl1pPr>
              <a:defRPr/>
            </a:lvl1pPr>
          </a:lstStyle>
          <a:p>
            <a:pPr>
              <a:defRPr/>
            </a:pPr>
            <a:fld id="{FA88463D-50D5-489A-BE89-E84656BBF435}" type="datetimeFigureOut">
              <a:rPr lang="en-US"/>
              <a:pPr>
                <a:defRPr/>
              </a:pPr>
              <a:t>5/31/2021</a:t>
            </a:fld>
            <a:endParaRPr lang="en-US"/>
          </a:p>
        </p:txBody>
      </p:sp>
      <p:sp>
        <p:nvSpPr>
          <p:cNvPr id="8" name="Footer Placeholder 4">
            <a:extLst>
              <a:ext uri="{FF2B5EF4-FFF2-40B4-BE49-F238E27FC236}">
                <a16:creationId xmlns:a16="http://schemas.microsoft.com/office/drawing/2014/main" id="{4E7AC11B-EA0A-43FB-B167-DA7BEAD612B2}"/>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F37919E1-4537-4A6E-B6A6-1260A9DD6360}"/>
              </a:ext>
            </a:extLst>
          </p:cNvPr>
          <p:cNvSpPr>
            <a:spLocks noGrp="1"/>
          </p:cNvSpPr>
          <p:nvPr>
            <p:ph type="sldNum" sz="quarter" idx="12"/>
          </p:nvPr>
        </p:nvSpPr>
        <p:spPr/>
        <p:txBody>
          <a:bodyPr/>
          <a:lstStyle>
            <a:lvl1pPr>
              <a:defRPr/>
            </a:lvl1pPr>
          </a:lstStyle>
          <a:p>
            <a:fld id="{57BD5680-8BDF-48DF-AC20-19F75723FDBD}" type="slidenum">
              <a:rPr lang="en-US" altLang="en-US"/>
              <a:pPr/>
              <a:t>‹#›</a:t>
            </a:fld>
            <a:endParaRPr lang="en-US" altLang="en-US"/>
          </a:p>
        </p:txBody>
      </p:sp>
    </p:spTree>
    <p:extLst>
      <p:ext uri="{BB962C8B-B14F-4D97-AF65-F5344CB8AC3E}">
        <p14:creationId xmlns:p14="http://schemas.microsoft.com/office/powerpoint/2010/main" val="107520371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3B282134-C759-4500-B8CB-F90C7452A41F}"/>
              </a:ext>
            </a:extLst>
          </p:cNvPr>
          <p:cNvSpPr>
            <a:spLocks noGrp="1"/>
          </p:cNvSpPr>
          <p:nvPr>
            <p:ph type="dt" sz="half" idx="10"/>
          </p:nvPr>
        </p:nvSpPr>
        <p:spPr/>
        <p:txBody>
          <a:bodyPr/>
          <a:lstStyle>
            <a:lvl1pPr>
              <a:defRPr/>
            </a:lvl1pPr>
          </a:lstStyle>
          <a:p>
            <a:pPr>
              <a:defRPr/>
            </a:pPr>
            <a:fld id="{68E9AB68-FE7A-4384-83BD-6CF14AD3E068}" type="datetimeFigureOut">
              <a:rPr lang="en-US"/>
              <a:pPr>
                <a:defRPr/>
              </a:pPr>
              <a:t>5/31/2021</a:t>
            </a:fld>
            <a:endParaRPr lang="en-US"/>
          </a:p>
        </p:txBody>
      </p:sp>
      <p:sp>
        <p:nvSpPr>
          <p:cNvPr id="4" name="Footer Placeholder 4">
            <a:extLst>
              <a:ext uri="{FF2B5EF4-FFF2-40B4-BE49-F238E27FC236}">
                <a16:creationId xmlns:a16="http://schemas.microsoft.com/office/drawing/2014/main" id="{25E054DD-C861-4A82-8D9F-CB7171FC3BE8}"/>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2032CCBA-CD44-4895-B033-FEFC499C9F2B}"/>
              </a:ext>
            </a:extLst>
          </p:cNvPr>
          <p:cNvSpPr>
            <a:spLocks noGrp="1"/>
          </p:cNvSpPr>
          <p:nvPr>
            <p:ph type="sldNum" sz="quarter" idx="12"/>
          </p:nvPr>
        </p:nvSpPr>
        <p:spPr/>
        <p:txBody>
          <a:bodyPr/>
          <a:lstStyle>
            <a:lvl1pPr>
              <a:defRPr/>
            </a:lvl1pPr>
          </a:lstStyle>
          <a:p>
            <a:fld id="{AB1D6E9A-AC2F-4678-869C-40A16AA90760}" type="slidenum">
              <a:rPr lang="en-US" altLang="en-US"/>
              <a:pPr/>
              <a:t>‹#›</a:t>
            </a:fld>
            <a:endParaRPr lang="en-US" altLang="en-US"/>
          </a:p>
        </p:txBody>
      </p:sp>
    </p:spTree>
    <p:extLst>
      <p:ext uri="{BB962C8B-B14F-4D97-AF65-F5344CB8AC3E}">
        <p14:creationId xmlns:p14="http://schemas.microsoft.com/office/powerpoint/2010/main" val="938438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5BCA1528-0F37-4B8C-A28F-F8D933DD1996}"/>
              </a:ext>
            </a:extLst>
          </p:cNvPr>
          <p:cNvSpPr>
            <a:spLocks noGrp="1"/>
          </p:cNvSpPr>
          <p:nvPr>
            <p:ph type="dt" sz="half" idx="10"/>
          </p:nvPr>
        </p:nvSpPr>
        <p:spPr/>
        <p:txBody>
          <a:bodyPr/>
          <a:lstStyle>
            <a:lvl1pPr>
              <a:defRPr/>
            </a:lvl1pPr>
          </a:lstStyle>
          <a:p>
            <a:pPr>
              <a:defRPr/>
            </a:pPr>
            <a:fld id="{23195F12-557F-41E4-AA48-609391A3A5B7}" type="datetimeFigureOut">
              <a:rPr lang="en-US"/>
              <a:pPr>
                <a:defRPr/>
              </a:pPr>
              <a:t>5/31/2021</a:t>
            </a:fld>
            <a:endParaRPr lang="en-US"/>
          </a:p>
        </p:txBody>
      </p:sp>
      <p:sp>
        <p:nvSpPr>
          <p:cNvPr id="3" name="Footer Placeholder 4">
            <a:extLst>
              <a:ext uri="{FF2B5EF4-FFF2-40B4-BE49-F238E27FC236}">
                <a16:creationId xmlns:a16="http://schemas.microsoft.com/office/drawing/2014/main" id="{873E5132-FB91-4FE7-A9A9-59881BECF17D}"/>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DAF70A26-FF56-401B-8A14-0453B7E8BCB6}"/>
              </a:ext>
            </a:extLst>
          </p:cNvPr>
          <p:cNvSpPr>
            <a:spLocks noGrp="1"/>
          </p:cNvSpPr>
          <p:nvPr>
            <p:ph type="sldNum" sz="quarter" idx="12"/>
          </p:nvPr>
        </p:nvSpPr>
        <p:spPr/>
        <p:txBody>
          <a:bodyPr/>
          <a:lstStyle>
            <a:lvl1pPr>
              <a:defRPr/>
            </a:lvl1pPr>
          </a:lstStyle>
          <a:p>
            <a:fld id="{45897333-0F51-448C-AA7E-D9031F6263D9}" type="slidenum">
              <a:rPr lang="en-US" altLang="en-US"/>
              <a:pPr/>
              <a:t>‹#›</a:t>
            </a:fld>
            <a:endParaRPr lang="en-US" altLang="en-US"/>
          </a:p>
        </p:txBody>
      </p:sp>
    </p:spTree>
    <p:extLst>
      <p:ext uri="{BB962C8B-B14F-4D97-AF65-F5344CB8AC3E}">
        <p14:creationId xmlns:p14="http://schemas.microsoft.com/office/powerpoint/2010/main" val="372823325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A5C9E9A9-B9B0-4611-949F-60C6DE8B9208}"/>
              </a:ext>
            </a:extLst>
          </p:cNvPr>
          <p:cNvSpPr>
            <a:spLocks noGrp="1"/>
          </p:cNvSpPr>
          <p:nvPr>
            <p:ph type="dt" sz="half" idx="10"/>
          </p:nvPr>
        </p:nvSpPr>
        <p:spPr/>
        <p:txBody>
          <a:bodyPr/>
          <a:lstStyle>
            <a:lvl1pPr>
              <a:defRPr/>
            </a:lvl1pPr>
          </a:lstStyle>
          <a:p>
            <a:pPr>
              <a:defRPr/>
            </a:pPr>
            <a:fld id="{4B111BF9-4BAB-4EC6-9541-D03EE296C1C9}" type="datetimeFigureOut">
              <a:rPr lang="en-US"/>
              <a:pPr>
                <a:defRPr/>
              </a:pPr>
              <a:t>5/31/2021</a:t>
            </a:fld>
            <a:endParaRPr lang="en-US"/>
          </a:p>
        </p:txBody>
      </p:sp>
      <p:sp>
        <p:nvSpPr>
          <p:cNvPr id="6" name="Footer Placeholder 4">
            <a:extLst>
              <a:ext uri="{FF2B5EF4-FFF2-40B4-BE49-F238E27FC236}">
                <a16:creationId xmlns:a16="http://schemas.microsoft.com/office/drawing/2014/main" id="{08E83E6F-FEBA-405F-A215-5D052F99132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27E732A8-907E-41B9-92CA-D93A13F31513}"/>
              </a:ext>
            </a:extLst>
          </p:cNvPr>
          <p:cNvSpPr>
            <a:spLocks noGrp="1"/>
          </p:cNvSpPr>
          <p:nvPr>
            <p:ph type="sldNum" sz="quarter" idx="12"/>
          </p:nvPr>
        </p:nvSpPr>
        <p:spPr/>
        <p:txBody>
          <a:bodyPr/>
          <a:lstStyle>
            <a:lvl1pPr>
              <a:defRPr/>
            </a:lvl1pPr>
          </a:lstStyle>
          <a:p>
            <a:fld id="{963CEAFF-7968-4122-9DC2-E501873EA2C2}" type="slidenum">
              <a:rPr lang="en-US" altLang="en-US"/>
              <a:pPr/>
              <a:t>‹#›</a:t>
            </a:fld>
            <a:endParaRPr lang="en-US" altLang="en-US"/>
          </a:p>
        </p:txBody>
      </p:sp>
    </p:spTree>
    <p:extLst>
      <p:ext uri="{BB962C8B-B14F-4D97-AF65-F5344CB8AC3E}">
        <p14:creationId xmlns:p14="http://schemas.microsoft.com/office/powerpoint/2010/main" val="267291196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1A64E7A1-90AA-49CF-9BCD-133991B72CC0}"/>
              </a:ext>
            </a:extLst>
          </p:cNvPr>
          <p:cNvSpPr>
            <a:spLocks noGrp="1"/>
          </p:cNvSpPr>
          <p:nvPr>
            <p:ph type="dt" sz="half" idx="10"/>
          </p:nvPr>
        </p:nvSpPr>
        <p:spPr/>
        <p:txBody>
          <a:bodyPr/>
          <a:lstStyle>
            <a:lvl1pPr>
              <a:defRPr/>
            </a:lvl1pPr>
          </a:lstStyle>
          <a:p>
            <a:pPr>
              <a:defRPr/>
            </a:pPr>
            <a:fld id="{5C93182C-40A6-47BA-AA52-A4FB42DDDB31}" type="datetimeFigureOut">
              <a:rPr lang="en-US"/>
              <a:pPr>
                <a:defRPr/>
              </a:pPr>
              <a:t>5/31/2021</a:t>
            </a:fld>
            <a:endParaRPr lang="en-US"/>
          </a:p>
        </p:txBody>
      </p:sp>
      <p:sp>
        <p:nvSpPr>
          <p:cNvPr id="6" name="Footer Placeholder 4">
            <a:extLst>
              <a:ext uri="{FF2B5EF4-FFF2-40B4-BE49-F238E27FC236}">
                <a16:creationId xmlns:a16="http://schemas.microsoft.com/office/drawing/2014/main" id="{5757903E-115B-4F1C-A7D5-AF2AAFE3307D}"/>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7A0CC501-EB69-4AA8-AAC2-8AADC92326B4}"/>
              </a:ext>
            </a:extLst>
          </p:cNvPr>
          <p:cNvSpPr>
            <a:spLocks noGrp="1"/>
          </p:cNvSpPr>
          <p:nvPr>
            <p:ph type="sldNum" sz="quarter" idx="12"/>
          </p:nvPr>
        </p:nvSpPr>
        <p:spPr/>
        <p:txBody>
          <a:bodyPr/>
          <a:lstStyle>
            <a:lvl1pPr>
              <a:defRPr/>
            </a:lvl1pPr>
          </a:lstStyle>
          <a:p>
            <a:fld id="{9ED822DF-DB6E-48E8-BB96-680889C4C29A}" type="slidenum">
              <a:rPr lang="en-US" altLang="en-US"/>
              <a:pPr/>
              <a:t>‹#›</a:t>
            </a:fld>
            <a:endParaRPr lang="en-US" altLang="en-US"/>
          </a:p>
        </p:txBody>
      </p:sp>
    </p:spTree>
    <p:extLst>
      <p:ext uri="{BB962C8B-B14F-4D97-AF65-F5344CB8AC3E}">
        <p14:creationId xmlns:p14="http://schemas.microsoft.com/office/powerpoint/2010/main" val="14627939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15BB25-F685-4C19-9443-F90F0FFA56C6}"/>
              </a:ext>
            </a:extLst>
          </p:cNvPr>
          <p:cNvSpPr>
            <a:spLocks noGrp="1"/>
          </p:cNvSpPr>
          <p:nvPr>
            <p:ph type="dt" sz="half" idx="10"/>
          </p:nvPr>
        </p:nvSpPr>
        <p:spPr/>
        <p:txBody>
          <a:bodyPr/>
          <a:lstStyle>
            <a:lvl1pPr>
              <a:defRPr/>
            </a:lvl1pPr>
          </a:lstStyle>
          <a:p>
            <a:pPr>
              <a:defRPr/>
            </a:pPr>
            <a:fld id="{6D5CF2CD-EC41-47FB-98E7-D4863AF8CCE3}" type="datetimeFigureOut">
              <a:rPr lang="en-US"/>
              <a:pPr>
                <a:defRPr/>
              </a:pPr>
              <a:t>5/31/2021</a:t>
            </a:fld>
            <a:endParaRPr lang="en-US"/>
          </a:p>
        </p:txBody>
      </p:sp>
      <p:sp>
        <p:nvSpPr>
          <p:cNvPr id="5" name="Footer Placeholder 4">
            <a:extLst>
              <a:ext uri="{FF2B5EF4-FFF2-40B4-BE49-F238E27FC236}">
                <a16:creationId xmlns:a16="http://schemas.microsoft.com/office/drawing/2014/main" id="{D9EA742C-B77D-4706-9346-F442043F43C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D52CA94-9081-435A-876C-D104C35E3ED3}"/>
              </a:ext>
            </a:extLst>
          </p:cNvPr>
          <p:cNvSpPr>
            <a:spLocks noGrp="1"/>
          </p:cNvSpPr>
          <p:nvPr>
            <p:ph type="sldNum" sz="quarter" idx="12"/>
          </p:nvPr>
        </p:nvSpPr>
        <p:spPr/>
        <p:txBody>
          <a:bodyPr/>
          <a:lstStyle>
            <a:lvl1pPr>
              <a:defRPr/>
            </a:lvl1pPr>
          </a:lstStyle>
          <a:p>
            <a:fld id="{70AC403B-C29D-40DC-A134-115019132C9D}" type="slidenum">
              <a:rPr lang="en-US" altLang="en-US"/>
              <a:pPr/>
              <a:t>‹#›</a:t>
            </a:fld>
            <a:endParaRPr lang="en-US" altLang="en-US"/>
          </a:p>
        </p:txBody>
      </p:sp>
    </p:spTree>
    <p:extLst>
      <p:ext uri="{BB962C8B-B14F-4D97-AF65-F5344CB8AC3E}">
        <p14:creationId xmlns:p14="http://schemas.microsoft.com/office/powerpoint/2010/main" val="5797911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1B10B7-AAD3-48FA-BD0F-CCECEB2279A6}"/>
              </a:ext>
            </a:extLst>
          </p:cNvPr>
          <p:cNvSpPr>
            <a:spLocks noGrp="1"/>
          </p:cNvSpPr>
          <p:nvPr>
            <p:ph type="dt" sz="half" idx="10"/>
          </p:nvPr>
        </p:nvSpPr>
        <p:spPr/>
        <p:txBody>
          <a:bodyPr/>
          <a:lstStyle>
            <a:lvl1pPr>
              <a:defRPr/>
            </a:lvl1pPr>
          </a:lstStyle>
          <a:p>
            <a:pPr>
              <a:defRPr/>
            </a:pPr>
            <a:fld id="{50BAAD9A-BF95-485E-9709-91EE030BEB6D}" type="datetimeFigureOut">
              <a:rPr lang="en-US"/>
              <a:pPr>
                <a:defRPr/>
              </a:pPr>
              <a:t>5/31/2021</a:t>
            </a:fld>
            <a:endParaRPr lang="en-US"/>
          </a:p>
        </p:txBody>
      </p:sp>
      <p:sp>
        <p:nvSpPr>
          <p:cNvPr id="5" name="Footer Placeholder 4">
            <a:extLst>
              <a:ext uri="{FF2B5EF4-FFF2-40B4-BE49-F238E27FC236}">
                <a16:creationId xmlns:a16="http://schemas.microsoft.com/office/drawing/2014/main" id="{5ADE88C6-EDB0-4CCE-B244-A2736B68CD7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65D1AF6-DDB4-4F61-B70E-5DE3F98E73D4}"/>
              </a:ext>
            </a:extLst>
          </p:cNvPr>
          <p:cNvSpPr>
            <a:spLocks noGrp="1"/>
          </p:cNvSpPr>
          <p:nvPr>
            <p:ph type="sldNum" sz="quarter" idx="12"/>
          </p:nvPr>
        </p:nvSpPr>
        <p:spPr/>
        <p:txBody>
          <a:bodyPr/>
          <a:lstStyle>
            <a:lvl1pPr>
              <a:defRPr/>
            </a:lvl1pPr>
          </a:lstStyle>
          <a:p>
            <a:fld id="{F47BAA56-29EF-4573-BB8F-D3F837E03C5A}" type="slidenum">
              <a:rPr lang="en-US" altLang="en-US"/>
              <a:pPr/>
              <a:t>‹#›</a:t>
            </a:fld>
            <a:endParaRPr lang="en-US" altLang="en-US"/>
          </a:p>
        </p:txBody>
      </p:sp>
    </p:spTree>
    <p:extLst>
      <p:ext uri="{BB962C8B-B14F-4D97-AF65-F5344CB8AC3E}">
        <p14:creationId xmlns:p14="http://schemas.microsoft.com/office/powerpoint/2010/main" val="12517183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5C66A4-0F7A-48F0-8600-06B434CB507B}" type="datetimeFigureOut">
              <a:rPr lang="en-US" smtClean="0"/>
              <a:t>5/31/2021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43C2FB-ED0B-48D9-B7EF-5D86AED09448}" type="slidenum">
              <a:rPr lang="en-US" smtClean="0"/>
              <a:t>‹#›</a:t>
            </a:fld>
            <a:endParaRPr lang="en-US"/>
          </a:p>
        </p:txBody>
      </p:sp>
    </p:spTree>
    <p:extLst>
      <p:ext uri="{BB962C8B-B14F-4D97-AF65-F5344CB8AC3E}">
        <p14:creationId xmlns:p14="http://schemas.microsoft.com/office/powerpoint/2010/main" val="1645505940"/>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ADE3F57F-8104-4E09-A7AD-E82DAE616BE7}"/>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57C42DDF-2C1D-42E9-AB12-01BDE23A10B3}"/>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549A1DF7-BF94-4717-B26F-AFC129B30E49}"/>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2049DB13-1BFE-486B-8A6C-0E3EB2326DF1}" type="datetimeFigureOut">
              <a:rPr lang="en-US"/>
              <a:pPr>
                <a:defRPr/>
              </a:pPr>
              <a:t>5/31/2021</a:t>
            </a:fld>
            <a:endParaRPr lang="en-US"/>
          </a:p>
        </p:txBody>
      </p:sp>
      <p:sp>
        <p:nvSpPr>
          <p:cNvPr id="5" name="Footer Placeholder 4">
            <a:extLst>
              <a:ext uri="{FF2B5EF4-FFF2-40B4-BE49-F238E27FC236}">
                <a16:creationId xmlns:a16="http://schemas.microsoft.com/office/drawing/2014/main" id="{ED5CFF07-55B4-4E31-9B77-E57222E481BA}"/>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6AE62739-E5CB-4993-AFED-CA925D9891EA}"/>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8F765D3C-10E7-41F6-B719-4768BB91428D}" type="slidenum">
              <a:rPr lang="en-US" altLang="en-US"/>
              <a:pPr/>
              <a:t>‹#›</a:t>
            </a:fld>
            <a:endParaRPr lang="en-US" altLang="en-US"/>
          </a:p>
        </p:txBody>
      </p:sp>
    </p:spTree>
    <p:extLst>
      <p:ext uri="{BB962C8B-B14F-4D97-AF65-F5344CB8AC3E}">
        <p14:creationId xmlns:p14="http://schemas.microsoft.com/office/powerpoint/2010/main" val="2089185460"/>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71EE31-B6B6-4C1E-9714-DB064C116DE0}" type="datetimeFigureOut">
              <a:rPr lang="en-US" smtClean="0"/>
              <a:t>5/31/2021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856D9F-0B57-4C98-BC9F-139D0456006A}" type="slidenum">
              <a:rPr lang="en-US" smtClean="0"/>
              <a:t>‹#›</a:t>
            </a:fld>
            <a:endParaRPr lang="en-US"/>
          </a:p>
        </p:txBody>
      </p:sp>
    </p:spTree>
    <p:extLst>
      <p:ext uri="{BB962C8B-B14F-4D97-AF65-F5344CB8AC3E}">
        <p14:creationId xmlns:p14="http://schemas.microsoft.com/office/powerpoint/2010/main" val="2716735995"/>
      </p:ext>
    </p:extLst>
  </p:cSld>
  <p:clrMap bg1="dk1" tx1="lt1" bg2="dk2" tx2="lt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071AF223-55F5-482E-9BD4-10EBE7A46AF4}"/>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F5492312-F83E-47E7-ABEF-506A2B5E9D40}"/>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D2A5ED37-7978-4CB3-B56D-587B19C4998B}"/>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ED7A424E-675A-4A43-BFAC-DD08E7C189CA}" type="datetimeFigureOut">
              <a:rPr lang="en-US"/>
              <a:pPr>
                <a:defRPr/>
              </a:pPr>
              <a:t>5/31/2021</a:t>
            </a:fld>
            <a:endParaRPr lang="en-US"/>
          </a:p>
        </p:txBody>
      </p:sp>
      <p:sp>
        <p:nvSpPr>
          <p:cNvPr id="5" name="Footer Placeholder 4">
            <a:extLst>
              <a:ext uri="{FF2B5EF4-FFF2-40B4-BE49-F238E27FC236}">
                <a16:creationId xmlns:a16="http://schemas.microsoft.com/office/drawing/2014/main" id="{27FE9C72-9ABB-4D60-82D7-4BDA586E6F48}"/>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7F3BCDCD-A9BF-4BDC-8DF2-42F3A1565B97}"/>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14FAAA86-2973-4BDD-BD67-8BA6BDB211A9}" type="slidenum">
              <a:rPr lang="en-US" altLang="en-US"/>
              <a:pPr/>
              <a:t>‹#›</a:t>
            </a:fld>
            <a:endParaRPr lang="en-US" altLang="en-US"/>
          </a:p>
        </p:txBody>
      </p:sp>
    </p:spTree>
    <p:extLst>
      <p:ext uri="{BB962C8B-B14F-4D97-AF65-F5344CB8AC3E}">
        <p14:creationId xmlns:p14="http://schemas.microsoft.com/office/powerpoint/2010/main" val="3390710069"/>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5.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9.xml"/><Relationship Id="rId5" Type="http://schemas.openxmlformats.org/officeDocument/2006/relationships/image" Target="../media/image52.jpeg"/><Relationship Id="rId4" Type="http://schemas.openxmlformats.org/officeDocument/2006/relationships/image" Target="../media/image51.jpeg"/></Relationships>
</file>

<file path=ppt/slides/_rels/slide39.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9.xml"/></Relationships>
</file>

<file path=ppt/slides/_rels/slide44.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9.xml"/></Relationships>
</file>

<file path=ppt/slides/_rels/slide45.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9.xml"/></Relationships>
</file>

<file path=ppt/slides/_rels/slide46.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9.xml"/></Relationships>
</file>

<file path=ppt/slides/_rels/slide47.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9.xml"/></Relationships>
</file>

<file path=ppt/slides/_rels/slide48.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9.xml"/></Relationships>
</file>

<file path=ppt/slides/_rels/slide49.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9.xml"/></Relationships>
</file>

<file path=ppt/slides/_rels/slide50.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9.xml"/></Relationships>
</file>

<file path=ppt/slides/_rels/slide51.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9.xml"/></Relationships>
</file>

<file path=ppt/slides/_rels/slide5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29.xml"/></Relationships>
</file>

<file path=ppt/slides/_rels/slide5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40.xml"/></Relationships>
</file>

<file path=ppt/slides/_rels/slide5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40.xml"/></Relationships>
</file>

<file path=ppt/slides/_rels/slide56.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40.xml"/></Relationships>
</file>

<file path=ppt/slides/_rels/slide5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40.xml"/></Relationships>
</file>

<file path=ppt/slides/_rels/slide5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40.xml"/></Relationships>
</file>

<file path=ppt/slides/_rels/slide59.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40.xml"/></Relationships>
</file>

<file path=ppt/slides/_rels/slide6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40.xml"/></Relationships>
</file>

<file path=ppt/slides/_rels/slide6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40.xml"/></Relationships>
</file>

<file path=ppt/slides/_rels/slide62.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40.xml"/></Relationships>
</file>

<file path=ppt/slides/_rels/slide6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40.xml"/></Relationships>
</file>

<file path=ppt/slides/_rels/slide6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40.xml"/></Relationships>
</file>

<file path=ppt/slides/_rels/slide65.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40.xml"/></Relationships>
</file>

<file path=ppt/slides/_rels/slide6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40.xml"/></Relationships>
</file>

<file path=ppt/slides/_rels/slide67.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40.xml"/></Relationships>
</file>

<file path=ppt/slides/_rels/slide68.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40.xml"/></Relationships>
</file>

<file path=ppt/slides/_rels/slide6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40.xml"/></Relationships>
</file>

<file path=ppt/slides/_rels/slide7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40.xml"/></Relationships>
</file>

<file path=ppt/slides/_rels/slide71.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40.xml"/></Relationships>
</file>

<file path=ppt/slides/_rels/slide72.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40.xml"/></Relationships>
</file>

<file path=ppt/slides/_rels/slide73.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40.xml"/></Relationships>
</file>

<file path=ppt/slides/_rels/slide74.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40.xml"/></Relationships>
</file>

<file path=ppt/slides/_rels/slide75.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40.xml"/></Relationships>
</file>

<file path=ppt/slides/_rels/slide7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101.jpg"/><Relationship Id="rId1" Type="http://schemas.openxmlformats.org/officeDocument/2006/relationships/slideLayout" Target="../slideLayouts/slideLayout40.xml"/></Relationships>
</file>

<file path=ppt/slides/_rels/slide78.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40.xml"/></Relationships>
</file>

<file path=ppt/slides/_rels/slide7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40.xml"/></Relationships>
</file>

<file path=ppt/slides/_rels/slide86.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40.xml"/></Relationships>
</file>

<file path=ppt/slides/_rels/slide87.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40.xml"/></Relationships>
</file>

<file path=ppt/slides/_rels/slide88.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40.xml"/></Relationships>
</file>

<file path=ppt/slides/_rels/slide89.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40.xml"/></Relationships>
</file>

<file path=ppt/slides/_rels/slide90.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40.xml"/></Relationships>
</file>

<file path=ppt/slides/_rels/slide91.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40.xml"/></Relationships>
</file>

<file path=ppt/slides/_rels/slide92.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40.xml"/></Relationships>
</file>

<file path=ppt/slides/_rels/slide93.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person holding a bottle of wine&#10;&#10;Description automatically generated with medium confidence">
            <a:extLst>
              <a:ext uri="{FF2B5EF4-FFF2-40B4-BE49-F238E27FC236}">
                <a16:creationId xmlns:a16="http://schemas.microsoft.com/office/drawing/2014/main" id="{AA95ED7E-DB57-47B5-AC5B-602376EDCDDE}"/>
              </a:ext>
            </a:extLst>
          </p:cNvPr>
          <p:cNvPicPr>
            <a:picLocks noChangeAspect="1"/>
          </p:cNvPicPr>
          <p:nvPr/>
        </p:nvPicPr>
        <p:blipFill rotWithShape="1">
          <a:blip r:embed="rId3">
            <a:extLst>
              <a:ext uri="{28A0092B-C50C-407E-A947-70E740481C1C}">
                <a14:useLocalDpi xmlns:a14="http://schemas.microsoft.com/office/drawing/2010/main" val="0"/>
              </a:ext>
            </a:extLst>
          </a:blip>
          <a:srcRect r="25000"/>
          <a:stretch/>
        </p:blipFill>
        <p:spPr>
          <a:xfrm>
            <a:off x="0" y="0"/>
            <a:ext cx="9144000" cy="6858000"/>
          </a:xfrm>
          <a:prstGeom prst="rect">
            <a:avLst/>
          </a:prstGeom>
        </p:spPr>
      </p:pic>
      <p:sp>
        <p:nvSpPr>
          <p:cNvPr id="7" name="TextBox 6">
            <a:extLst>
              <a:ext uri="{FF2B5EF4-FFF2-40B4-BE49-F238E27FC236}">
                <a16:creationId xmlns:a16="http://schemas.microsoft.com/office/drawing/2014/main" id="{6CB177AF-60D8-4FA7-BA26-984254CC9451}"/>
              </a:ext>
            </a:extLst>
          </p:cNvPr>
          <p:cNvSpPr txBox="1"/>
          <p:nvPr/>
        </p:nvSpPr>
        <p:spPr>
          <a:xfrm>
            <a:off x="4217276" y="5288340"/>
            <a:ext cx="4682358" cy="1569660"/>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a:ln w="0"/>
                <a:effectLst>
                  <a:glow rad="228600">
                    <a:schemeClr val="bg1">
                      <a:alpha val="40000"/>
                    </a:schemeClr>
                  </a:glow>
                  <a:outerShdw blurRad="38100" dist="19050" dir="2700000" algn="tl" rotWithShape="0">
                    <a:schemeClr val="bg1">
                      <a:alpha val="40000"/>
                    </a:schemeClr>
                  </a:outerShdw>
                </a:effectLst>
                <a:uLnTx/>
                <a:uFillTx/>
                <a:latin typeface="Ink Free" panose="03080402000500000000" pitchFamily="66" charset="0"/>
                <a:ea typeface="+mn-ea"/>
                <a:cs typeface="+mn-cs"/>
              </a:rPr>
              <a:t>Welcome</a:t>
            </a:r>
            <a:endParaRPr kumimoji="0" lang="en-US" sz="1100" b="1" i="0" u="none" strike="noStrike" kern="1200" cap="none" spc="0" normalizeH="0" baseline="0" noProof="0" dirty="0">
              <a:ln w="0"/>
              <a:effectLst>
                <a:glow rad="228600">
                  <a:schemeClr val="bg1">
                    <a:alpha val="40000"/>
                  </a:schemeClr>
                </a:glow>
                <a:outerShdw blurRad="38100" dist="19050" dir="2700000" algn="tl" rotWithShape="0">
                  <a:schemeClr val="bg1">
                    <a:alpha val="40000"/>
                  </a:schemeClr>
                </a:outerShdw>
              </a:effectLst>
              <a:uLnTx/>
              <a:uFillTx/>
              <a:latin typeface="Ink Free" panose="03080402000500000000" pitchFamily="66" charset="0"/>
              <a:ea typeface="+mn-ea"/>
              <a:cs typeface="+mn-cs"/>
            </a:endParaRPr>
          </a:p>
        </p:txBody>
      </p:sp>
      <p:sp>
        <p:nvSpPr>
          <p:cNvPr id="5" name="TextBox 4">
            <a:extLst>
              <a:ext uri="{FF2B5EF4-FFF2-40B4-BE49-F238E27FC236}">
                <a16:creationId xmlns:a16="http://schemas.microsoft.com/office/drawing/2014/main" id="{5A9451D9-900F-4B04-BD36-F1FBDFAE5C30}"/>
              </a:ext>
            </a:extLst>
          </p:cNvPr>
          <p:cNvSpPr txBox="1"/>
          <p:nvPr/>
        </p:nvSpPr>
        <p:spPr>
          <a:xfrm>
            <a:off x="292004" y="3289340"/>
            <a:ext cx="8851996" cy="1446550"/>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sz="4400" b="1" i="1" u="none" strike="noStrike" kern="1400" cap="none" spc="0" normalizeH="0" noProof="0" dirty="0">
                <a:ln>
                  <a:noFill/>
                </a:ln>
                <a:solidFill>
                  <a:prstClr val="black"/>
                </a:solidFill>
                <a:effectLst>
                  <a:glow rad="190500">
                    <a:prstClr val="white"/>
                  </a:glow>
                </a:effectLst>
                <a:uLnTx/>
                <a:uFillTx/>
                <a:latin typeface="Ink Free" panose="03080402000500000000" pitchFamily="66" charset="0"/>
                <a:ea typeface="+mn-ea"/>
                <a:cs typeface="+mn-cs"/>
              </a:rPr>
              <a:t>He leadeth me: </a:t>
            </a:r>
          </a:p>
          <a:p>
            <a:pPr marL="0" marR="0" lvl="0" indent="0" defTabSz="457200" rtl="0" eaLnBrk="1" fontAlgn="auto" latinLnBrk="0" hangingPunct="1">
              <a:lnSpc>
                <a:spcPct val="100000"/>
              </a:lnSpc>
              <a:spcBef>
                <a:spcPts val="0"/>
              </a:spcBef>
              <a:spcAft>
                <a:spcPts val="0"/>
              </a:spcAft>
              <a:buClrTx/>
              <a:buSzTx/>
              <a:buFontTx/>
              <a:buNone/>
              <a:tabLst/>
              <a:defRPr/>
            </a:pPr>
            <a:r>
              <a:rPr kumimoji="0" lang="en-US" sz="4400" b="1" i="1" u="none" strike="noStrike" kern="1400" cap="none" spc="0" normalizeH="0" noProof="0" dirty="0">
                <a:ln>
                  <a:noFill/>
                </a:ln>
                <a:solidFill>
                  <a:prstClr val="black"/>
                </a:solidFill>
                <a:effectLst>
                  <a:glow rad="190500">
                    <a:prstClr val="white"/>
                  </a:glow>
                </a:effectLst>
                <a:uLnTx/>
                <a:uFillTx/>
                <a:latin typeface="Ink Free" panose="03080402000500000000" pitchFamily="66" charset="0"/>
                <a:ea typeface="+mn-ea"/>
                <a:cs typeface="+mn-cs"/>
              </a:rPr>
              <a:t>O blessed thought!</a:t>
            </a:r>
          </a:p>
        </p:txBody>
      </p:sp>
      <p:sp>
        <p:nvSpPr>
          <p:cNvPr id="6" name="TextBox 5">
            <a:extLst>
              <a:ext uri="{FF2B5EF4-FFF2-40B4-BE49-F238E27FC236}">
                <a16:creationId xmlns:a16="http://schemas.microsoft.com/office/drawing/2014/main" id="{EC8A6A96-1B10-4E55-8D95-4625BF770E80}"/>
              </a:ext>
            </a:extLst>
          </p:cNvPr>
          <p:cNvSpPr txBox="1"/>
          <p:nvPr/>
        </p:nvSpPr>
        <p:spPr>
          <a:xfrm>
            <a:off x="292004" y="113772"/>
            <a:ext cx="4981902"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1" u="none" strike="noStrike" kern="1400" cap="none" spc="0" normalizeH="0" baseline="0" noProof="0" dirty="0">
                <a:ln>
                  <a:noFill/>
                </a:ln>
                <a:solidFill>
                  <a:prstClr val="black"/>
                </a:solidFill>
                <a:effectLst>
                  <a:glow rad="127000">
                    <a:prstClr val="white"/>
                  </a:glow>
                </a:effectLst>
                <a:uLnTx/>
                <a:uFillTx/>
                <a:latin typeface="Callibri"/>
                <a:ea typeface="+mn-ea"/>
                <a:cs typeface="+mn-cs"/>
              </a:rPr>
              <a:t>Prelude</a:t>
            </a:r>
          </a:p>
        </p:txBody>
      </p:sp>
    </p:spTree>
    <p:extLst>
      <p:ext uri="{BB962C8B-B14F-4D97-AF65-F5344CB8AC3E}">
        <p14:creationId xmlns:p14="http://schemas.microsoft.com/office/powerpoint/2010/main" val="42725710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ano keys on a piano&#10;&#10;Description automatically generated with medium confidence">
            <a:extLst>
              <a:ext uri="{FF2B5EF4-FFF2-40B4-BE49-F238E27FC236}">
                <a16:creationId xmlns:a16="http://schemas.microsoft.com/office/drawing/2014/main" id="{3D74DCD4-A38C-42C6-A46E-C9C7789EEC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extBox 3">
            <a:extLst>
              <a:ext uri="{FF2B5EF4-FFF2-40B4-BE49-F238E27FC236}">
                <a16:creationId xmlns:a16="http://schemas.microsoft.com/office/drawing/2014/main" id="{3D6F0167-1EC0-4C0C-AC68-49A685C6651E}"/>
              </a:ext>
            </a:extLst>
          </p:cNvPr>
          <p:cNvSpPr txBox="1"/>
          <p:nvPr/>
        </p:nvSpPr>
        <p:spPr>
          <a:xfrm>
            <a:off x="252248" y="190500"/>
            <a:ext cx="8355724"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1" u="none" strike="noStrike" kern="1400" cap="none" spc="0" normalizeH="0" baseline="0" noProof="0" dirty="0">
                <a:ln>
                  <a:noFill/>
                </a:ln>
                <a:solidFill>
                  <a:prstClr val="black"/>
                </a:solidFill>
                <a:effectLst>
                  <a:glow rad="127000">
                    <a:prstClr val="white"/>
                  </a:glow>
                </a:effectLst>
                <a:uLnTx/>
                <a:uFillTx/>
                <a:latin typeface="Callibri"/>
                <a:ea typeface="+mn-ea"/>
                <a:cs typeface="+mn-cs"/>
              </a:rPr>
              <a:t>Ministry of Music: Summer Dream</a:t>
            </a:r>
          </a:p>
        </p:txBody>
      </p:sp>
    </p:spTree>
    <p:extLst>
      <p:ext uri="{BB962C8B-B14F-4D97-AF65-F5344CB8AC3E}">
        <p14:creationId xmlns:p14="http://schemas.microsoft.com/office/powerpoint/2010/main" val="2299103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1" descr="Binder1_Page_02.png">
            <a:extLst>
              <a:ext uri="{FF2B5EF4-FFF2-40B4-BE49-F238E27FC236}">
                <a16:creationId xmlns:a16="http://schemas.microsoft.com/office/drawing/2014/main" id="{C32AB52E-4D55-4839-8CC5-36A5707D0F04}"/>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2" descr="Binder1_Page_03.png">
            <a:extLst>
              <a:ext uri="{FF2B5EF4-FFF2-40B4-BE49-F238E27FC236}">
                <a16:creationId xmlns:a16="http://schemas.microsoft.com/office/drawing/2014/main" id="{68331554-D8EC-4B09-8A8A-783281D494DA}"/>
              </a:ext>
            </a:extLst>
          </p:cNvPr>
          <p:cNvPicPr>
            <a:picLocks noGrp="1" noChangeAspect="1"/>
          </p:cNvPicPr>
          <p:nvPr isPhoto="1"/>
        </p:nvPicPr>
        <p:blipFill>
          <a:blip r:embed="rId3">
            <a:extLst>
              <a:ext uri="{28A0092B-C50C-407E-A947-70E740481C1C}">
                <a14:useLocalDpi xmlns:a14="http://schemas.microsoft.com/office/drawing/2010/main" val="0"/>
              </a:ext>
            </a:extLst>
          </a:blip>
          <a:srcRect/>
          <a:stretch>
            <a:fillRect/>
          </a:stretch>
        </p:blipFill>
        <p:spPr bwMode="auto">
          <a:xfrm>
            <a:off x="0" y="34290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1" descr="Binder1_Page_04.png">
            <a:extLst>
              <a:ext uri="{FF2B5EF4-FFF2-40B4-BE49-F238E27FC236}">
                <a16:creationId xmlns:a16="http://schemas.microsoft.com/office/drawing/2014/main" id="{C56B52A8-6894-4A74-B037-50D4A0D0981A}"/>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Picture 2" descr="Binder1_Page_05.png">
            <a:extLst>
              <a:ext uri="{FF2B5EF4-FFF2-40B4-BE49-F238E27FC236}">
                <a16:creationId xmlns:a16="http://schemas.microsoft.com/office/drawing/2014/main" id="{2DF9D130-D289-4192-B692-A17620A87CE5}"/>
              </a:ext>
            </a:extLst>
          </p:cNvPr>
          <p:cNvPicPr>
            <a:picLocks noGrp="1" noChangeAspect="1"/>
          </p:cNvPicPr>
          <p:nvPr isPhoto="1"/>
        </p:nvPicPr>
        <p:blipFill>
          <a:blip r:embed="rId3">
            <a:extLst>
              <a:ext uri="{28A0092B-C50C-407E-A947-70E740481C1C}">
                <a14:useLocalDpi xmlns:a14="http://schemas.microsoft.com/office/drawing/2010/main" val="0"/>
              </a:ext>
            </a:extLst>
          </a:blip>
          <a:srcRect/>
          <a:stretch>
            <a:fillRect/>
          </a:stretch>
        </p:blipFill>
        <p:spPr bwMode="auto">
          <a:xfrm>
            <a:off x="0" y="34290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 descr="Binder1_Page_06.png">
            <a:extLst>
              <a:ext uri="{FF2B5EF4-FFF2-40B4-BE49-F238E27FC236}">
                <a16:creationId xmlns:a16="http://schemas.microsoft.com/office/drawing/2014/main" id="{FD37801B-6ABE-40CD-BDED-104936D5163B}"/>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2" descr="Binder1_Page_07.png">
            <a:extLst>
              <a:ext uri="{FF2B5EF4-FFF2-40B4-BE49-F238E27FC236}">
                <a16:creationId xmlns:a16="http://schemas.microsoft.com/office/drawing/2014/main" id="{ACCC4B5C-AEE1-4B41-A4BC-1A79D57C3A3B}"/>
              </a:ext>
            </a:extLst>
          </p:cNvPr>
          <p:cNvPicPr>
            <a:picLocks noGrp="1" noChangeAspect="1"/>
          </p:cNvPicPr>
          <p:nvPr isPhoto="1"/>
        </p:nvPicPr>
        <p:blipFill>
          <a:blip r:embed="rId3">
            <a:extLst>
              <a:ext uri="{28A0092B-C50C-407E-A947-70E740481C1C}">
                <a14:useLocalDpi xmlns:a14="http://schemas.microsoft.com/office/drawing/2010/main" val="0"/>
              </a:ext>
            </a:extLst>
          </a:blip>
          <a:srcRect/>
          <a:stretch>
            <a:fillRect/>
          </a:stretch>
        </p:blipFill>
        <p:spPr bwMode="auto">
          <a:xfrm>
            <a:off x="0" y="34290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1" descr="Binder1_Page_08.png">
            <a:extLst>
              <a:ext uri="{FF2B5EF4-FFF2-40B4-BE49-F238E27FC236}">
                <a16:creationId xmlns:a16="http://schemas.microsoft.com/office/drawing/2014/main" id="{3156EFE1-6677-4312-A6F4-466EFCDCBA6F}"/>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2" descr="Binder1_Page_09.png">
            <a:extLst>
              <a:ext uri="{FF2B5EF4-FFF2-40B4-BE49-F238E27FC236}">
                <a16:creationId xmlns:a16="http://schemas.microsoft.com/office/drawing/2014/main" id="{EA5BB3BD-B52E-4DD3-A10D-6535EEAAA847}"/>
              </a:ext>
            </a:extLst>
          </p:cNvPr>
          <p:cNvPicPr>
            <a:picLocks noGrp="1" noChangeAspect="1"/>
          </p:cNvPicPr>
          <p:nvPr isPhoto="1"/>
        </p:nvPicPr>
        <p:blipFill>
          <a:blip r:embed="rId3">
            <a:extLst>
              <a:ext uri="{28A0092B-C50C-407E-A947-70E740481C1C}">
                <a14:useLocalDpi xmlns:a14="http://schemas.microsoft.com/office/drawing/2010/main" val="0"/>
              </a:ext>
            </a:extLst>
          </a:blip>
          <a:srcRect/>
          <a:stretch>
            <a:fillRect/>
          </a:stretch>
        </p:blipFill>
        <p:spPr bwMode="auto">
          <a:xfrm>
            <a:off x="0" y="34290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TextBox 1">
            <a:extLst>
              <a:ext uri="{FF2B5EF4-FFF2-40B4-BE49-F238E27FC236}">
                <a16:creationId xmlns:a16="http://schemas.microsoft.com/office/drawing/2014/main" id="{2F8482E5-C935-4DBC-80A4-2436C13D8D2F}"/>
              </a:ext>
            </a:extLst>
          </p:cNvPr>
          <p:cNvSpPr txBox="1">
            <a:spLocks noChangeArrowheads="1"/>
          </p:cNvSpPr>
          <p:nvPr/>
        </p:nvSpPr>
        <p:spPr bwMode="auto">
          <a:xfrm>
            <a:off x="3276600" y="6642100"/>
            <a:ext cx="20161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prstClr val="black"/>
                </a:solidFill>
                <a:effectLst/>
                <a:uLnTx/>
                <a:uFillTx/>
                <a:latin typeface="Arial" panose="020B0604020202020204" pitchFamily="34" charset="0"/>
                <a:ea typeface="+mn-ea"/>
                <a:cs typeface="+mn-cs"/>
              </a:rPr>
              <a:t>CCLI #678905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descr="Binder1_Page_18.png">
            <a:extLst>
              <a:ext uri="{FF2B5EF4-FFF2-40B4-BE49-F238E27FC236}">
                <a16:creationId xmlns:a16="http://schemas.microsoft.com/office/drawing/2014/main" id="{46F766C9-0EAE-45C6-B152-A1B36FF6A2FC}"/>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 name="Picture 2" descr="Binder1_Page_19.png">
            <a:extLst>
              <a:ext uri="{FF2B5EF4-FFF2-40B4-BE49-F238E27FC236}">
                <a16:creationId xmlns:a16="http://schemas.microsoft.com/office/drawing/2014/main" id="{0AA68268-0F7F-4196-8C6C-F01F5C0CD02A}"/>
              </a:ext>
            </a:extLst>
          </p:cNvPr>
          <p:cNvPicPr>
            <a:picLocks noGrp="1" noChangeAspect="1"/>
          </p:cNvPicPr>
          <p:nvPr isPhoto="1"/>
        </p:nvPicPr>
        <p:blipFill>
          <a:blip r:embed="rId3">
            <a:extLst>
              <a:ext uri="{28A0092B-C50C-407E-A947-70E740481C1C}">
                <a14:useLocalDpi xmlns:a14="http://schemas.microsoft.com/office/drawing/2010/main" val="0"/>
              </a:ext>
            </a:extLst>
          </a:blip>
          <a:srcRect/>
          <a:stretch>
            <a:fillRect/>
          </a:stretch>
        </p:blipFill>
        <p:spPr bwMode="auto">
          <a:xfrm>
            <a:off x="0" y="34290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1" descr="Binder1_Page_20.png">
            <a:extLst>
              <a:ext uri="{FF2B5EF4-FFF2-40B4-BE49-F238E27FC236}">
                <a16:creationId xmlns:a16="http://schemas.microsoft.com/office/drawing/2014/main" id="{A90A4540-31CE-4A4E-BEFC-BA624DD9F6EF}"/>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7" name="Picture 2" descr="Binder1_Page_21.png">
            <a:extLst>
              <a:ext uri="{FF2B5EF4-FFF2-40B4-BE49-F238E27FC236}">
                <a16:creationId xmlns:a16="http://schemas.microsoft.com/office/drawing/2014/main" id="{074D715D-7CE0-489C-8945-3673658813B7}"/>
              </a:ext>
            </a:extLst>
          </p:cNvPr>
          <p:cNvPicPr>
            <a:picLocks noGrp="1" noChangeAspect="1"/>
          </p:cNvPicPr>
          <p:nvPr isPhoto="1"/>
        </p:nvPicPr>
        <p:blipFill>
          <a:blip r:embed="rId3">
            <a:extLst>
              <a:ext uri="{28A0092B-C50C-407E-A947-70E740481C1C}">
                <a14:useLocalDpi xmlns:a14="http://schemas.microsoft.com/office/drawing/2010/main" val="0"/>
              </a:ext>
            </a:extLst>
          </a:blip>
          <a:srcRect/>
          <a:stretch>
            <a:fillRect/>
          </a:stretch>
        </p:blipFill>
        <p:spPr bwMode="auto">
          <a:xfrm>
            <a:off x="0" y="34290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1" descr="Binder1_Page_22.png">
            <a:extLst>
              <a:ext uri="{FF2B5EF4-FFF2-40B4-BE49-F238E27FC236}">
                <a16:creationId xmlns:a16="http://schemas.microsoft.com/office/drawing/2014/main" id="{3D7EEFEB-9E4F-43A2-897A-7D4AD343328D}"/>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 name="Picture 2" descr="Binder1_Page_23.png">
            <a:extLst>
              <a:ext uri="{FF2B5EF4-FFF2-40B4-BE49-F238E27FC236}">
                <a16:creationId xmlns:a16="http://schemas.microsoft.com/office/drawing/2014/main" id="{D6C005D0-F290-4C46-A6B9-53B5DD05D6FF}"/>
              </a:ext>
            </a:extLst>
          </p:cNvPr>
          <p:cNvPicPr>
            <a:picLocks noGrp="1" noChangeAspect="1"/>
          </p:cNvPicPr>
          <p:nvPr isPhoto="1"/>
        </p:nvPicPr>
        <p:blipFill>
          <a:blip r:embed="rId3">
            <a:extLst>
              <a:ext uri="{28A0092B-C50C-407E-A947-70E740481C1C}">
                <a14:useLocalDpi xmlns:a14="http://schemas.microsoft.com/office/drawing/2010/main" val="0"/>
              </a:ext>
            </a:extLst>
          </a:blip>
          <a:srcRect/>
          <a:stretch>
            <a:fillRect/>
          </a:stretch>
        </p:blipFill>
        <p:spPr bwMode="auto">
          <a:xfrm>
            <a:off x="0" y="34290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1" descr="Binder1_Page_24.png">
            <a:extLst>
              <a:ext uri="{FF2B5EF4-FFF2-40B4-BE49-F238E27FC236}">
                <a16:creationId xmlns:a16="http://schemas.microsoft.com/office/drawing/2014/main" id="{233F540A-7917-4141-860C-8D76772AF312}"/>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 name="Picture 2" descr="Binder1_Page_25.png">
            <a:extLst>
              <a:ext uri="{FF2B5EF4-FFF2-40B4-BE49-F238E27FC236}">
                <a16:creationId xmlns:a16="http://schemas.microsoft.com/office/drawing/2014/main" id="{F3212D82-3C48-47A2-AFAE-5A2D6FE5E2F8}"/>
              </a:ext>
            </a:extLst>
          </p:cNvPr>
          <p:cNvPicPr>
            <a:picLocks noGrp="1" noChangeAspect="1"/>
          </p:cNvPicPr>
          <p:nvPr isPhoto="1"/>
        </p:nvPicPr>
        <p:blipFill>
          <a:blip r:embed="rId3">
            <a:extLst>
              <a:ext uri="{28A0092B-C50C-407E-A947-70E740481C1C}">
                <a14:useLocalDpi xmlns:a14="http://schemas.microsoft.com/office/drawing/2010/main" val="0"/>
              </a:ext>
            </a:extLst>
          </a:blip>
          <a:srcRect/>
          <a:stretch>
            <a:fillRect/>
          </a:stretch>
        </p:blipFill>
        <p:spPr bwMode="auto">
          <a:xfrm>
            <a:off x="0" y="34290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6" name="Rectangle 1">
            <a:extLst>
              <a:ext uri="{FF2B5EF4-FFF2-40B4-BE49-F238E27FC236}">
                <a16:creationId xmlns:a16="http://schemas.microsoft.com/office/drawing/2014/main" id="{31320011-480F-4663-9907-21A69D961F5B}"/>
              </a:ext>
            </a:extLst>
          </p:cNvPr>
          <p:cNvSpPr>
            <a:spLocks noChangeArrowheads="1"/>
          </p:cNvSpPr>
          <p:nvPr/>
        </p:nvSpPr>
        <p:spPr bwMode="auto">
          <a:xfrm>
            <a:off x="3309938" y="6642100"/>
            <a:ext cx="8509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CCLI #678905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 descr="Binder1_Page_26.png">
            <a:extLst>
              <a:ext uri="{FF2B5EF4-FFF2-40B4-BE49-F238E27FC236}">
                <a16:creationId xmlns:a16="http://schemas.microsoft.com/office/drawing/2014/main" id="{43EA6A28-1D9F-4DAA-B1C5-FC7E5155290B}"/>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9" name="Picture 2" descr="Binder1_Page_27.png">
            <a:extLst>
              <a:ext uri="{FF2B5EF4-FFF2-40B4-BE49-F238E27FC236}">
                <a16:creationId xmlns:a16="http://schemas.microsoft.com/office/drawing/2014/main" id="{56D18575-3DE2-4D2A-8728-2EE30F3C6D7B}"/>
              </a:ext>
            </a:extLst>
          </p:cNvPr>
          <p:cNvPicPr>
            <a:picLocks noGrp="1" noChangeAspect="1"/>
          </p:cNvPicPr>
          <p:nvPr isPhoto="1"/>
        </p:nvPicPr>
        <p:blipFill>
          <a:blip r:embed="rId3">
            <a:extLst>
              <a:ext uri="{28A0092B-C50C-407E-A947-70E740481C1C}">
                <a14:useLocalDpi xmlns:a14="http://schemas.microsoft.com/office/drawing/2010/main" val="0"/>
              </a:ext>
            </a:extLst>
          </a:blip>
          <a:srcRect/>
          <a:stretch>
            <a:fillRect/>
          </a:stretch>
        </p:blipFill>
        <p:spPr bwMode="auto">
          <a:xfrm>
            <a:off x="0" y="34290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1" descr="Binder1_Page_28.png">
            <a:extLst>
              <a:ext uri="{FF2B5EF4-FFF2-40B4-BE49-F238E27FC236}">
                <a16:creationId xmlns:a16="http://schemas.microsoft.com/office/drawing/2014/main" id="{9440C7D4-61C6-4E91-8A9C-F728E5BF0DFD}"/>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 name="Picture 2" descr="Binder1_Page_29.png">
            <a:extLst>
              <a:ext uri="{FF2B5EF4-FFF2-40B4-BE49-F238E27FC236}">
                <a16:creationId xmlns:a16="http://schemas.microsoft.com/office/drawing/2014/main" id="{3E47C78E-31A9-4661-B699-36C5CE780380}"/>
              </a:ext>
            </a:extLst>
          </p:cNvPr>
          <p:cNvPicPr>
            <a:picLocks noGrp="1" noChangeAspect="1"/>
          </p:cNvPicPr>
          <p:nvPr isPhoto="1"/>
        </p:nvPicPr>
        <p:blipFill>
          <a:blip r:embed="rId3">
            <a:extLst>
              <a:ext uri="{28A0092B-C50C-407E-A947-70E740481C1C}">
                <a14:useLocalDpi xmlns:a14="http://schemas.microsoft.com/office/drawing/2010/main" val="0"/>
              </a:ext>
            </a:extLst>
          </a:blip>
          <a:srcRect/>
          <a:stretch>
            <a:fillRect/>
          </a:stretch>
        </p:blipFill>
        <p:spPr bwMode="auto">
          <a:xfrm>
            <a:off x="0" y="34290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 descr="Binder1_Page_30.png">
            <a:extLst>
              <a:ext uri="{FF2B5EF4-FFF2-40B4-BE49-F238E27FC236}">
                <a16:creationId xmlns:a16="http://schemas.microsoft.com/office/drawing/2014/main" id="{7E0B42D4-C377-4694-83C5-6C4523B00A2D}"/>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Picture 2" descr="Binder1_Page_31.png">
            <a:extLst>
              <a:ext uri="{FF2B5EF4-FFF2-40B4-BE49-F238E27FC236}">
                <a16:creationId xmlns:a16="http://schemas.microsoft.com/office/drawing/2014/main" id="{6DC8D3FC-AA46-4D46-BC33-6852CDF5D2E2}"/>
              </a:ext>
            </a:extLst>
          </p:cNvPr>
          <p:cNvPicPr>
            <a:picLocks noGrp="1" noChangeAspect="1"/>
          </p:cNvPicPr>
          <p:nvPr isPhoto="1"/>
        </p:nvPicPr>
        <p:blipFill>
          <a:blip r:embed="rId3">
            <a:extLst>
              <a:ext uri="{28A0092B-C50C-407E-A947-70E740481C1C}">
                <a14:useLocalDpi xmlns:a14="http://schemas.microsoft.com/office/drawing/2010/main" val="0"/>
              </a:ext>
            </a:extLst>
          </a:blip>
          <a:srcRect/>
          <a:stretch>
            <a:fillRect/>
          </a:stretch>
        </p:blipFill>
        <p:spPr bwMode="auto">
          <a:xfrm>
            <a:off x="0" y="34290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 descr="Binder1_Page_32.png">
            <a:extLst>
              <a:ext uri="{FF2B5EF4-FFF2-40B4-BE49-F238E27FC236}">
                <a16:creationId xmlns:a16="http://schemas.microsoft.com/office/drawing/2014/main" id="{9609A7FE-1797-4F6C-9A64-5E1BC9FBE62C}"/>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1" name="Picture 2" descr="Binder1_Page_33.png">
            <a:extLst>
              <a:ext uri="{FF2B5EF4-FFF2-40B4-BE49-F238E27FC236}">
                <a16:creationId xmlns:a16="http://schemas.microsoft.com/office/drawing/2014/main" id="{D89A1D58-07DC-4196-8C61-2430DE6E90B2}"/>
              </a:ext>
            </a:extLst>
          </p:cNvPr>
          <p:cNvPicPr>
            <a:picLocks noGrp="1" noChangeAspect="1"/>
          </p:cNvPicPr>
          <p:nvPr isPhoto="1"/>
        </p:nvPicPr>
        <p:blipFill>
          <a:blip r:embed="rId3">
            <a:extLst>
              <a:ext uri="{28A0092B-C50C-407E-A947-70E740481C1C}">
                <a14:useLocalDpi xmlns:a14="http://schemas.microsoft.com/office/drawing/2010/main" val="0"/>
              </a:ext>
            </a:extLst>
          </a:blip>
          <a:srcRect/>
          <a:stretch>
            <a:fillRect/>
          </a:stretch>
        </p:blipFill>
        <p:spPr bwMode="auto">
          <a:xfrm>
            <a:off x="0" y="34290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Rectangle 1">
            <a:extLst>
              <a:ext uri="{FF2B5EF4-FFF2-40B4-BE49-F238E27FC236}">
                <a16:creationId xmlns:a16="http://schemas.microsoft.com/office/drawing/2014/main" id="{30A2CD9A-A5F6-442A-B1A6-89372D6CDFBA}"/>
              </a:ext>
            </a:extLst>
          </p:cNvPr>
          <p:cNvSpPr>
            <a:spLocks noChangeArrowheads="1"/>
          </p:cNvSpPr>
          <p:nvPr/>
        </p:nvSpPr>
        <p:spPr bwMode="auto">
          <a:xfrm>
            <a:off x="3317875" y="6637338"/>
            <a:ext cx="85248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CCLI #678905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floor&#10;&#10;Description automatically generated">
            <a:extLst>
              <a:ext uri="{FF2B5EF4-FFF2-40B4-BE49-F238E27FC236}">
                <a16:creationId xmlns:a16="http://schemas.microsoft.com/office/drawing/2014/main" id="{D08AF053-1302-4CEB-AEA1-3CFFA310F6D7}"/>
              </a:ext>
            </a:extLst>
          </p:cNvPr>
          <p:cNvPicPr>
            <a:picLocks noChangeAspect="1"/>
          </p:cNvPicPr>
          <p:nvPr/>
        </p:nvPicPr>
        <p:blipFill rotWithShape="1">
          <a:blip r:embed="rId3">
            <a:extLst>
              <a:ext uri="{28A0092B-C50C-407E-A947-70E740481C1C}">
                <a14:useLocalDpi xmlns:a14="http://schemas.microsoft.com/office/drawing/2010/main" val="0"/>
              </a:ext>
            </a:extLst>
          </a:blip>
          <a:srcRect l="11052"/>
          <a:stretch/>
        </p:blipFill>
        <p:spPr>
          <a:xfrm>
            <a:off x="0" y="0"/>
            <a:ext cx="9144000" cy="6858000"/>
          </a:xfrm>
          <a:prstGeom prst="rect">
            <a:avLst/>
          </a:prstGeom>
        </p:spPr>
      </p:pic>
      <p:sp>
        <p:nvSpPr>
          <p:cNvPr id="6" name="TextBox 5">
            <a:extLst>
              <a:ext uri="{FF2B5EF4-FFF2-40B4-BE49-F238E27FC236}">
                <a16:creationId xmlns:a16="http://schemas.microsoft.com/office/drawing/2014/main" id="{EC8A6A96-1B10-4E55-8D95-4625BF770E80}"/>
              </a:ext>
            </a:extLst>
          </p:cNvPr>
          <p:cNvSpPr txBox="1"/>
          <p:nvPr/>
        </p:nvSpPr>
        <p:spPr>
          <a:xfrm>
            <a:off x="252248" y="190500"/>
            <a:ext cx="8355724"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1" u="none" strike="noStrike" kern="1400" cap="none" spc="0" normalizeH="0" baseline="0" noProof="0" dirty="0">
                <a:ln>
                  <a:noFill/>
                </a:ln>
                <a:solidFill>
                  <a:prstClr val="black"/>
                </a:solidFill>
                <a:effectLst>
                  <a:glow rad="127000">
                    <a:prstClr val="white"/>
                  </a:glow>
                </a:effectLst>
                <a:uLnTx/>
                <a:uFillTx/>
                <a:latin typeface="Callibri"/>
                <a:ea typeface="+mn-ea"/>
                <a:cs typeface="+mn-cs"/>
              </a:rPr>
              <a:t>Welcome</a:t>
            </a:r>
          </a:p>
        </p:txBody>
      </p:sp>
    </p:spTree>
    <p:extLst>
      <p:ext uri="{BB962C8B-B14F-4D97-AF65-F5344CB8AC3E}">
        <p14:creationId xmlns:p14="http://schemas.microsoft.com/office/powerpoint/2010/main" val="38124971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C8A6A96-1B10-4E55-8D95-4625BF770E80}"/>
              </a:ext>
            </a:extLst>
          </p:cNvPr>
          <p:cNvSpPr txBox="1"/>
          <p:nvPr/>
        </p:nvSpPr>
        <p:spPr>
          <a:xfrm>
            <a:off x="252247" y="177941"/>
            <a:ext cx="8756842" cy="646331"/>
          </a:xfrm>
          <a:prstGeom prst="rect">
            <a:avLst/>
          </a:prstGeom>
          <a:noFill/>
        </p:spPr>
        <p:txBody>
          <a:bodyPr wrap="square">
            <a:spAutoFit/>
          </a:bodyPr>
          <a:lstStyle/>
          <a:p>
            <a:pPr>
              <a:spcAft>
                <a:spcPts val="600"/>
              </a:spcAft>
              <a:defRPr/>
            </a:pPr>
            <a:r>
              <a:rPr kumimoji="0" lang="en-US" sz="3600" b="1" i="1" u="none" strike="noStrike" kern="1400" cap="none" spc="0" normalizeH="0" baseline="0" noProof="0" dirty="0">
                <a:ln>
                  <a:noFill/>
                </a:ln>
                <a:solidFill>
                  <a:srgbClr val="FFCC00"/>
                </a:solidFill>
                <a:effectLst/>
                <a:uLnTx/>
                <a:uFillTx/>
                <a:latin typeface="Calibri" panose="020F0502020204030204" pitchFamily="34" charset="0"/>
                <a:ea typeface="+mn-ea"/>
                <a:cs typeface="+mn-cs"/>
              </a:rPr>
              <a:t>Call to Worship</a:t>
            </a:r>
          </a:p>
        </p:txBody>
      </p:sp>
      <p:sp>
        <p:nvSpPr>
          <p:cNvPr id="2" name="TextBox 1">
            <a:extLst>
              <a:ext uri="{FF2B5EF4-FFF2-40B4-BE49-F238E27FC236}">
                <a16:creationId xmlns:a16="http://schemas.microsoft.com/office/drawing/2014/main" id="{89572ECF-42D6-4D36-B2BB-FCC86215AA25}"/>
              </a:ext>
            </a:extLst>
          </p:cNvPr>
          <p:cNvSpPr txBox="1"/>
          <p:nvPr/>
        </p:nvSpPr>
        <p:spPr>
          <a:xfrm>
            <a:off x="252247" y="989068"/>
            <a:ext cx="8639504" cy="7989175"/>
          </a:xfrm>
          <a:prstGeom prst="rect">
            <a:avLst/>
          </a:prstGeom>
          <a:noFill/>
        </p:spPr>
        <p:txBody>
          <a:bodyPr wrap="square" rtlCol="0">
            <a:spAutoFit/>
          </a:bodyPr>
          <a:lstStyle/>
          <a:p>
            <a:pPr marL="0" marR="0" indent="0" algn="l">
              <a:lnSpc>
                <a:spcPct val="119000"/>
              </a:lnSpc>
              <a:spcBef>
                <a:spcPts val="0"/>
              </a:spcBef>
              <a:spcAft>
                <a:spcPts val="0"/>
              </a:spcAft>
            </a:pPr>
            <a:r>
              <a:rPr lang="en-US" sz="3600" kern="1400" dirty="0">
                <a:ln>
                  <a:noFill/>
                </a:ln>
                <a:effectLst/>
                <a:latin typeface="Calibri" panose="020F0502020204030204" pitchFamily="34" charset="0"/>
              </a:rPr>
              <a:t>Leader:	The Spirit gathers us to worship 						God	and builds us up in faith,</a:t>
            </a:r>
          </a:p>
          <a:p>
            <a:pPr marL="0" marR="0" indent="0" algn="l">
              <a:lnSpc>
                <a:spcPct val="119000"/>
              </a:lnSpc>
              <a:spcBef>
                <a:spcPts val="0"/>
              </a:spcBef>
              <a:spcAft>
                <a:spcPts val="0"/>
              </a:spcAft>
            </a:pPr>
            <a:r>
              <a:rPr lang="en-US" sz="3600" kern="1400" dirty="0">
                <a:latin typeface="Calibri" panose="020F0502020204030204" pitchFamily="34" charset="0"/>
              </a:rPr>
              <a:t>				</a:t>
            </a:r>
            <a:r>
              <a:rPr lang="en-US" sz="3600" kern="1400" dirty="0">
                <a:ln>
                  <a:noFill/>
                </a:ln>
                <a:effectLst/>
                <a:latin typeface="Calibri" panose="020F0502020204030204" pitchFamily="34" charset="0"/>
              </a:rPr>
              <a:t>hope, and love so that we may go 					into the world to proclaim the 						gospel and work for justice and 						peace.</a:t>
            </a:r>
          </a:p>
          <a:p>
            <a:pPr marL="0" marR="0" indent="0" algn="l">
              <a:lnSpc>
                <a:spcPct val="119000"/>
              </a:lnSpc>
              <a:spcBef>
                <a:spcPts val="0"/>
              </a:spcBef>
              <a:spcAft>
                <a:spcPts val="0"/>
              </a:spcAft>
            </a:pPr>
            <a:r>
              <a:rPr lang="en-US" kern="1400" dirty="0">
                <a:ln>
                  <a:noFill/>
                </a:ln>
                <a:effectLst/>
                <a:latin typeface="Calibri" panose="020F0502020204030204" pitchFamily="34" charset="0"/>
              </a:rPr>
              <a:t>			</a:t>
            </a:r>
          </a:p>
          <a:p>
            <a:pPr marL="0" marR="0" indent="0" algn="l">
              <a:lnSpc>
                <a:spcPct val="119000"/>
              </a:lnSpc>
              <a:spcBef>
                <a:spcPts val="0"/>
              </a:spcBef>
              <a:spcAft>
                <a:spcPts val="0"/>
              </a:spcAft>
            </a:pPr>
            <a:r>
              <a:rPr lang="en-US" sz="3600" b="1" kern="1400" dirty="0">
                <a:ln>
                  <a:noFill/>
                </a:ln>
                <a:effectLst/>
                <a:latin typeface="Calibri" panose="020F0502020204030204" pitchFamily="34" charset="0"/>
              </a:rPr>
              <a:t>People: 	Let us worship God together.</a:t>
            </a:r>
            <a:endParaRPr lang="en-US" sz="3600" kern="1400" dirty="0">
              <a:ln>
                <a:noFill/>
              </a:ln>
              <a:effectLst/>
              <a:latin typeface="Calibri" panose="020F0502020204030204" pitchFamily="34" charset="0"/>
            </a:endParaRPr>
          </a:p>
          <a:p>
            <a:pPr marL="0" marR="0" indent="0" algn="l">
              <a:lnSpc>
                <a:spcPct val="119000"/>
              </a:lnSpc>
              <a:spcBef>
                <a:spcPts val="0"/>
              </a:spcBef>
              <a:spcAft>
                <a:spcPts val="600"/>
              </a:spcAft>
            </a:pPr>
            <a:r>
              <a:rPr lang="en-US" sz="3600" kern="1400" dirty="0">
                <a:ln>
                  <a:noFill/>
                </a:ln>
                <a:effectLst/>
                <a:latin typeface="Calibri" panose="020F0502020204030204" pitchFamily="34" charset="0"/>
              </a:rPr>
              <a:t> </a:t>
            </a:r>
          </a:p>
          <a:p>
            <a:pPr marL="0" marR="0" indent="0" algn="l">
              <a:spcBef>
                <a:spcPts val="0"/>
              </a:spcBef>
              <a:spcAft>
                <a:spcPts val="0"/>
              </a:spcAft>
            </a:pPr>
            <a:endParaRPr lang="en-US" sz="3600" b="1" kern="1400" dirty="0">
              <a:latin typeface="Calibri" panose="020F0502020204030204" pitchFamily="34" charset="0"/>
            </a:endParaRPr>
          </a:p>
          <a:p>
            <a:pPr marL="0" marR="0" indent="0" algn="l">
              <a:spcBef>
                <a:spcPts val="0"/>
              </a:spcBef>
              <a:spcAft>
                <a:spcPts val="0"/>
              </a:spcAft>
            </a:pPr>
            <a:endParaRPr lang="en-US" sz="3600" kern="1400" dirty="0">
              <a:ln>
                <a:noFill/>
              </a:ln>
              <a:effectLst/>
              <a:latin typeface="Calibri" panose="020F0502020204030204" pitchFamily="34" charset="0"/>
            </a:endParaRPr>
          </a:p>
          <a:p>
            <a:pPr marL="0" marR="0" indent="0" algn="l">
              <a:spcBef>
                <a:spcPts val="0"/>
              </a:spcBef>
              <a:spcAft>
                <a:spcPts val="0"/>
              </a:spcAft>
            </a:pPr>
            <a:r>
              <a:rPr lang="en-US" sz="3600" b="1" kern="1400" dirty="0">
                <a:ln>
                  <a:noFill/>
                </a:ln>
                <a:effectLst/>
                <a:latin typeface="Calibri" panose="020F0502020204030204" pitchFamily="34" charset="0"/>
              </a:rPr>
              <a:t> </a:t>
            </a:r>
            <a:endParaRPr lang="en-US" sz="3600" kern="1400" dirty="0">
              <a:ln>
                <a:noFill/>
              </a:ln>
              <a:effectLst/>
              <a:latin typeface="Calibri" panose="020F0502020204030204" pitchFamily="34" charset="0"/>
            </a:endParaRPr>
          </a:p>
          <a:p>
            <a:pPr marL="0" marR="0" indent="0" algn="l">
              <a:spcBef>
                <a:spcPts val="0"/>
              </a:spcBef>
              <a:spcAft>
                <a:spcPts val="600"/>
              </a:spcAft>
            </a:pPr>
            <a:r>
              <a:rPr lang="en-US" sz="3600" kern="1400" dirty="0">
                <a:ln>
                  <a:noFill/>
                </a:ln>
                <a:effectLst/>
                <a:latin typeface="Calibri" panose="020F0502020204030204" pitchFamily="34" charset="0"/>
              </a:rPr>
              <a:t> </a:t>
            </a:r>
          </a:p>
        </p:txBody>
      </p:sp>
    </p:spTree>
    <p:extLst>
      <p:ext uri="{BB962C8B-B14F-4D97-AF65-F5344CB8AC3E}">
        <p14:creationId xmlns:p14="http://schemas.microsoft.com/office/powerpoint/2010/main" val="35823008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F86C829-C3E6-41F4-A607-E00D50EA9E4B}"/>
              </a:ext>
            </a:extLst>
          </p:cNvPr>
          <p:cNvSpPr/>
          <p:nvPr/>
        </p:nvSpPr>
        <p:spPr>
          <a:xfrm>
            <a:off x="298173" y="248162"/>
            <a:ext cx="8547653" cy="6340197"/>
          </a:xfrm>
          <a:prstGeom prst="rect">
            <a:avLst/>
          </a:prstGeom>
        </p:spPr>
        <p:txBody>
          <a:bodyPr wrap="square">
            <a:spAutoFit/>
          </a:bodyPr>
          <a:lstStyle/>
          <a:p>
            <a:pPr>
              <a:spcAft>
                <a:spcPts val="600"/>
              </a:spcAft>
              <a:defRPr/>
            </a:pPr>
            <a:r>
              <a:rPr kumimoji="0" lang="en-US" sz="3600" b="1" i="1" u="none" strike="noStrike" kern="1400" cap="none" spc="0" normalizeH="0" baseline="0" noProof="0" dirty="0">
                <a:ln>
                  <a:noFill/>
                </a:ln>
                <a:solidFill>
                  <a:srgbClr val="FFCC00"/>
                </a:solidFill>
                <a:effectLst/>
                <a:uLnTx/>
                <a:uFillTx/>
                <a:latin typeface="Calibri" panose="020F0502020204030204" pitchFamily="34" charset="0"/>
                <a:ea typeface="+mn-ea"/>
                <a:cs typeface="+mn-cs"/>
              </a:rPr>
              <a:t>God’s Greeting:</a:t>
            </a:r>
          </a:p>
          <a:p>
            <a:pPr>
              <a:spcAft>
                <a:spcPts val="600"/>
              </a:spcAft>
              <a:defRPr/>
            </a:pPr>
            <a:endParaRPr lang="en-US" kern="1400" dirty="0">
              <a:ln>
                <a:noFill/>
              </a:ln>
              <a:effectLst/>
              <a:latin typeface="Calibri" panose="020F0502020204030204" pitchFamily="34" charset="0"/>
            </a:endParaRPr>
          </a:p>
          <a:p>
            <a:pPr marL="0" marR="0" indent="0" algn="l">
              <a:spcBef>
                <a:spcPts val="0"/>
              </a:spcBef>
              <a:spcAft>
                <a:spcPts val="0"/>
              </a:spcAft>
            </a:pPr>
            <a:r>
              <a:rPr lang="en-US" sz="3600" kern="1400" dirty="0">
                <a:ln>
                  <a:noFill/>
                </a:ln>
                <a:effectLst/>
                <a:latin typeface="Calibri" panose="020F0502020204030204" pitchFamily="34" charset="0"/>
              </a:rPr>
              <a:t>Leader: 	The Lord be with you. </a:t>
            </a:r>
          </a:p>
          <a:p>
            <a:pPr marL="0" marR="0" indent="0" algn="l">
              <a:spcBef>
                <a:spcPts val="0"/>
              </a:spcBef>
              <a:spcAft>
                <a:spcPts val="0"/>
              </a:spcAft>
            </a:pPr>
            <a:r>
              <a:rPr lang="en-US" kern="1400" dirty="0">
                <a:ln>
                  <a:noFill/>
                </a:ln>
                <a:effectLst/>
                <a:latin typeface="Calibri" panose="020F0502020204030204" pitchFamily="34" charset="0"/>
              </a:rPr>
              <a:t> </a:t>
            </a:r>
          </a:p>
          <a:p>
            <a:pPr marL="0" marR="0" indent="0" algn="l">
              <a:spcBef>
                <a:spcPts val="0"/>
              </a:spcBef>
              <a:spcAft>
                <a:spcPts val="0"/>
              </a:spcAft>
            </a:pPr>
            <a:r>
              <a:rPr lang="en-US" sz="3600" b="1" kern="1400" dirty="0">
                <a:ln>
                  <a:noFill/>
                </a:ln>
                <a:effectLst/>
                <a:latin typeface="Calibri" panose="020F0502020204030204" pitchFamily="34" charset="0"/>
              </a:rPr>
              <a:t>People: 	And also with you. </a:t>
            </a:r>
          </a:p>
          <a:p>
            <a:pPr marL="0" marR="0" indent="0" algn="l">
              <a:spcBef>
                <a:spcPts val="0"/>
              </a:spcBef>
              <a:spcAft>
                <a:spcPts val="0"/>
              </a:spcAft>
            </a:pPr>
            <a:endParaRPr lang="en-US" kern="1400" dirty="0">
              <a:ln>
                <a:noFill/>
              </a:ln>
              <a:effectLst/>
              <a:latin typeface="Calibri" panose="020F0502020204030204" pitchFamily="34" charset="0"/>
            </a:endParaRPr>
          </a:p>
          <a:p>
            <a:pPr marR="0" algn="l">
              <a:spcBef>
                <a:spcPts val="0"/>
              </a:spcBef>
              <a:spcAft>
                <a:spcPts val="0"/>
              </a:spcAft>
            </a:pPr>
            <a:r>
              <a:rPr lang="en-US" sz="3600" b="1" kern="1400" dirty="0">
                <a:ln>
                  <a:noFill/>
                </a:ln>
                <a:effectLst/>
                <a:latin typeface="Calibri" panose="020F0502020204030204" pitchFamily="34" charset="0"/>
              </a:rPr>
              <a:t> </a:t>
            </a:r>
            <a:r>
              <a:rPr lang="en-US" sz="3600" kern="1400" dirty="0">
                <a:ln>
                  <a:noFill/>
                </a:ln>
                <a:effectLst/>
                <a:latin typeface="Calibri" panose="020F0502020204030204" pitchFamily="34" charset="0"/>
              </a:rPr>
              <a:t>Leader: 	May the love of God the Father,</a:t>
            </a:r>
          </a:p>
          <a:p>
            <a:pPr marL="457200" marR="0" indent="457200" algn="l">
              <a:spcBef>
                <a:spcPts val="0"/>
              </a:spcBef>
              <a:spcAft>
                <a:spcPts val="0"/>
              </a:spcAft>
            </a:pPr>
            <a:r>
              <a:rPr lang="en-US" sz="3600" kern="1400" dirty="0">
                <a:ln>
                  <a:noFill/>
                </a:ln>
                <a:effectLst/>
                <a:latin typeface="Calibri" panose="020F0502020204030204" pitchFamily="34" charset="0"/>
              </a:rPr>
              <a:t>		and the grace of Jesus the Son, </a:t>
            </a:r>
          </a:p>
          <a:p>
            <a:pPr marL="457200" marR="0" indent="457200" algn="l">
              <a:spcBef>
                <a:spcPts val="0"/>
              </a:spcBef>
              <a:spcAft>
                <a:spcPts val="0"/>
              </a:spcAft>
            </a:pPr>
            <a:r>
              <a:rPr lang="en-US" sz="3600" kern="1400" dirty="0">
                <a:ln>
                  <a:noFill/>
                </a:ln>
                <a:effectLst/>
                <a:latin typeface="Calibri" panose="020F0502020204030204" pitchFamily="34" charset="0"/>
              </a:rPr>
              <a:t>		and the fellowship </a:t>
            </a:r>
          </a:p>
          <a:p>
            <a:pPr marL="457200" marR="0" indent="457200" algn="l">
              <a:spcBef>
                <a:spcPts val="0"/>
              </a:spcBef>
              <a:spcAft>
                <a:spcPts val="0"/>
              </a:spcAft>
            </a:pPr>
            <a:r>
              <a:rPr lang="en-US" sz="3600" kern="1400" dirty="0">
                <a:latin typeface="Calibri" panose="020F0502020204030204" pitchFamily="34" charset="0"/>
              </a:rPr>
              <a:t>		</a:t>
            </a:r>
            <a:r>
              <a:rPr lang="en-US" sz="3600" kern="1400" dirty="0">
                <a:ln>
                  <a:noFill/>
                </a:ln>
                <a:effectLst/>
                <a:latin typeface="Calibri" panose="020F0502020204030204" pitchFamily="34" charset="0"/>
              </a:rPr>
              <a:t>of the Holy Spirit </a:t>
            </a:r>
          </a:p>
          <a:p>
            <a:pPr marL="457200" marR="0" indent="457200" algn="l">
              <a:spcBef>
                <a:spcPts val="0"/>
              </a:spcBef>
              <a:spcAft>
                <a:spcPts val="0"/>
              </a:spcAft>
            </a:pPr>
            <a:r>
              <a:rPr lang="en-US" sz="3600" kern="1400" dirty="0">
                <a:ln>
                  <a:noFill/>
                </a:ln>
                <a:effectLst/>
                <a:latin typeface="Calibri" panose="020F0502020204030204" pitchFamily="34" charset="0"/>
              </a:rPr>
              <a:t>		be and abide with us all. </a:t>
            </a:r>
          </a:p>
          <a:p>
            <a:pPr marL="457200" marR="0" indent="457200" algn="l">
              <a:spcBef>
                <a:spcPts val="0"/>
              </a:spcBef>
              <a:spcAft>
                <a:spcPts val="0"/>
              </a:spcAft>
            </a:pPr>
            <a:r>
              <a:rPr lang="en-US" kern="1400" dirty="0">
                <a:ln>
                  <a:noFill/>
                </a:ln>
                <a:effectLst/>
                <a:latin typeface="Calibri" panose="020F0502020204030204" pitchFamily="34" charset="0"/>
              </a:rPr>
              <a:t> </a:t>
            </a:r>
          </a:p>
          <a:p>
            <a:pPr marR="0" algn="l">
              <a:spcBef>
                <a:spcPts val="0"/>
              </a:spcBef>
              <a:spcAft>
                <a:spcPts val="0"/>
              </a:spcAft>
            </a:pPr>
            <a:r>
              <a:rPr lang="en-US" sz="3600" b="1" kern="1400" dirty="0">
                <a:ln>
                  <a:noFill/>
                </a:ln>
                <a:effectLst/>
                <a:latin typeface="Calibri" panose="020F0502020204030204" pitchFamily="34" charset="0"/>
              </a:rPr>
              <a:t>People: 	Amen!</a:t>
            </a:r>
            <a:endParaRPr lang="en-US" sz="3600" kern="1400" dirty="0">
              <a:ln>
                <a:noFill/>
              </a:ln>
              <a:effectLst/>
              <a:latin typeface="Calibri" panose="020F0502020204030204" pitchFamily="34" charset="0"/>
            </a:endParaRPr>
          </a:p>
        </p:txBody>
      </p:sp>
    </p:spTree>
    <p:extLst>
      <p:ext uri="{BB962C8B-B14F-4D97-AF65-F5344CB8AC3E}">
        <p14:creationId xmlns:p14="http://schemas.microsoft.com/office/powerpoint/2010/main" val="2282349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1" descr="Binder1_Page_02.png">
            <a:extLst>
              <a:ext uri="{FF2B5EF4-FFF2-40B4-BE49-F238E27FC236}">
                <a16:creationId xmlns:a16="http://schemas.microsoft.com/office/drawing/2014/main" id="{DC7C73A1-C6F4-4694-BFE3-D4A622A2C554}"/>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2" descr="Binder1_Page_03.png">
            <a:extLst>
              <a:ext uri="{FF2B5EF4-FFF2-40B4-BE49-F238E27FC236}">
                <a16:creationId xmlns:a16="http://schemas.microsoft.com/office/drawing/2014/main" id="{B60324A6-B288-4975-A898-E2E63EB5099D}"/>
              </a:ext>
            </a:extLst>
          </p:cNvPr>
          <p:cNvPicPr>
            <a:picLocks noGrp="1" noChangeAspect="1"/>
          </p:cNvPicPr>
          <p:nvPr isPhoto="1"/>
        </p:nvPicPr>
        <p:blipFill>
          <a:blip r:embed="rId3">
            <a:extLst>
              <a:ext uri="{28A0092B-C50C-407E-A947-70E740481C1C}">
                <a14:useLocalDpi xmlns:a14="http://schemas.microsoft.com/office/drawing/2010/main" val="0"/>
              </a:ext>
            </a:extLst>
          </a:blip>
          <a:srcRect/>
          <a:stretch>
            <a:fillRect/>
          </a:stretch>
        </p:blipFill>
        <p:spPr bwMode="auto">
          <a:xfrm>
            <a:off x="0" y="34290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2" name="TextBox 1">
            <a:extLst>
              <a:ext uri="{FF2B5EF4-FFF2-40B4-BE49-F238E27FC236}">
                <a16:creationId xmlns:a16="http://schemas.microsoft.com/office/drawing/2014/main" id="{6785B034-BA2E-4971-B8CA-F284F03E1D1A}"/>
              </a:ext>
            </a:extLst>
          </p:cNvPr>
          <p:cNvSpPr txBox="1">
            <a:spLocks noChangeArrowheads="1"/>
          </p:cNvSpPr>
          <p:nvPr/>
        </p:nvSpPr>
        <p:spPr bwMode="auto">
          <a:xfrm>
            <a:off x="6227763" y="6308725"/>
            <a:ext cx="194468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prstClr val="black"/>
                </a:solidFill>
                <a:effectLst/>
                <a:uLnTx/>
                <a:uFillTx/>
                <a:latin typeface="Arial" panose="020B0604020202020204" pitchFamily="34" charset="0"/>
                <a:ea typeface="+mn-ea"/>
                <a:cs typeface="+mn-cs"/>
              </a:rPr>
              <a:t>OneLicense.net License #A-711218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1" descr="Binder1_Page_04.png">
            <a:extLst>
              <a:ext uri="{FF2B5EF4-FFF2-40B4-BE49-F238E27FC236}">
                <a16:creationId xmlns:a16="http://schemas.microsoft.com/office/drawing/2014/main" id="{2F343C72-D93D-49EF-B5BB-42A94EC6C0EB}"/>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Picture 2" descr="Binder1_Page_05.png">
            <a:extLst>
              <a:ext uri="{FF2B5EF4-FFF2-40B4-BE49-F238E27FC236}">
                <a16:creationId xmlns:a16="http://schemas.microsoft.com/office/drawing/2014/main" id="{82F81BB3-80B4-47DF-B368-991AF8B01DA3}"/>
              </a:ext>
            </a:extLst>
          </p:cNvPr>
          <p:cNvPicPr>
            <a:picLocks noGrp="1" noChangeAspect="1"/>
          </p:cNvPicPr>
          <p:nvPr isPhoto="1"/>
        </p:nvPicPr>
        <p:blipFill>
          <a:blip r:embed="rId3">
            <a:extLst>
              <a:ext uri="{28A0092B-C50C-407E-A947-70E740481C1C}">
                <a14:useLocalDpi xmlns:a14="http://schemas.microsoft.com/office/drawing/2010/main" val="0"/>
              </a:ext>
            </a:extLst>
          </a:blip>
          <a:srcRect/>
          <a:stretch>
            <a:fillRect/>
          </a:stretch>
        </p:blipFill>
        <p:spPr bwMode="auto">
          <a:xfrm>
            <a:off x="0" y="34290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Rectangle 1">
            <a:extLst>
              <a:ext uri="{FF2B5EF4-FFF2-40B4-BE49-F238E27FC236}">
                <a16:creationId xmlns:a16="http://schemas.microsoft.com/office/drawing/2014/main" id="{F5168CFF-D661-43F4-B584-195F668C6DEC}"/>
              </a:ext>
            </a:extLst>
          </p:cNvPr>
          <p:cNvSpPr>
            <a:spLocks noChangeArrowheads="1"/>
          </p:cNvSpPr>
          <p:nvPr/>
        </p:nvSpPr>
        <p:spPr bwMode="auto">
          <a:xfrm>
            <a:off x="7092950" y="6237288"/>
            <a:ext cx="18288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OneLicense.net License #A-711218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 descr="Binder1_Page_06.png">
            <a:extLst>
              <a:ext uri="{FF2B5EF4-FFF2-40B4-BE49-F238E27FC236}">
                <a16:creationId xmlns:a16="http://schemas.microsoft.com/office/drawing/2014/main" id="{D1A0CD61-5FFD-48A9-AC92-53804B85641D}"/>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2" descr="Binder1_Page_07.png">
            <a:extLst>
              <a:ext uri="{FF2B5EF4-FFF2-40B4-BE49-F238E27FC236}">
                <a16:creationId xmlns:a16="http://schemas.microsoft.com/office/drawing/2014/main" id="{7FE204FD-9173-4D16-9BEA-88297B3CE607}"/>
              </a:ext>
            </a:extLst>
          </p:cNvPr>
          <p:cNvPicPr>
            <a:picLocks noGrp="1" noChangeAspect="1"/>
          </p:cNvPicPr>
          <p:nvPr isPhoto="1"/>
        </p:nvPicPr>
        <p:blipFill>
          <a:blip r:embed="rId3">
            <a:extLst>
              <a:ext uri="{28A0092B-C50C-407E-A947-70E740481C1C}">
                <a14:useLocalDpi xmlns:a14="http://schemas.microsoft.com/office/drawing/2010/main" val="0"/>
              </a:ext>
            </a:extLst>
          </a:blip>
          <a:srcRect/>
          <a:stretch>
            <a:fillRect/>
          </a:stretch>
        </p:blipFill>
        <p:spPr bwMode="auto">
          <a:xfrm>
            <a:off x="0" y="34290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Rectangle 1">
            <a:extLst>
              <a:ext uri="{FF2B5EF4-FFF2-40B4-BE49-F238E27FC236}">
                <a16:creationId xmlns:a16="http://schemas.microsoft.com/office/drawing/2014/main" id="{973CF79F-32F7-4FAE-92A2-496FF88D0C02}"/>
              </a:ext>
            </a:extLst>
          </p:cNvPr>
          <p:cNvSpPr>
            <a:spLocks noChangeArrowheads="1"/>
          </p:cNvSpPr>
          <p:nvPr/>
        </p:nvSpPr>
        <p:spPr bwMode="auto">
          <a:xfrm>
            <a:off x="7092950" y="6308725"/>
            <a:ext cx="18288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OneLicense.net License #A-711218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1" descr="Binder1_Page_08.png">
            <a:extLst>
              <a:ext uri="{FF2B5EF4-FFF2-40B4-BE49-F238E27FC236}">
                <a16:creationId xmlns:a16="http://schemas.microsoft.com/office/drawing/2014/main" id="{348557D2-FB79-4C19-960C-751514CCCDDC}"/>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2" descr="Binder1_Page_09.png">
            <a:extLst>
              <a:ext uri="{FF2B5EF4-FFF2-40B4-BE49-F238E27FC236}">
                <a16:creationId xmlns:a16="http://schemas.microsoft.com/office/drawing/2014/main" id="{4C722DEB-1FEF-47B9-87E9-A67CFAB5CC3E}"/>
              </a:ext>
            </a:extLst>
          </p:cNvPr>
          <p:cNvPicPr>
            <a:picLocks noGrp="1" noChangeAspect="1"/>
          </p:cNvPicPr>
          <p:nvPr isPhoto="1"/>
        </p:nvPicPr>
        <p:blipFill>
          <a:blip r:embed="rId3">
            <a:extLst>
              <a:ext uri="{28A0092B-C50C-407E-A947-70E740481C1C}">
                <a14:useLocalDpi xmlns:a14="http://schemas.microsoft.com/office/drawing/2010/main" val="0"/>
              </a:ext>
            </a:extLst>
          </a:blip>
          <a:srcRect/>
          <a:stretch>
            <a:fillRect/>
          </a:stretch>
        </p:blipFill>
        <p:spPr bwMode="auto">
          <a:xfrm>
            <a:off x="0" y="34290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Rectangle 1">
            <a:extLst>
              <a:ext uri="{FF2B5EF4-FFF2-40B4-BE49-F238E27FC236}">
                <a16:creationId xmlns:a16="http://schemas.microsoft.com/office/drawing/2014/main" id="{E4691B50-2E9D-406D-A873-7CF17EB5A7D4}"/>
              </a:ext>
            </a:extLst>
          </p:cNvPr>
          <p:cNvSpPr>
            <a:spLocks noChangeArrowheads="1"/>
          </p:cNvSpPr>
          <p:nvPr/>
        </p:nvSpPr>
        <p:spPr bwMode="auto">
          <a:xfrm>
            <a:off x="7164388" y="6308725"/>
            <a:ext cx="18288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OneLicense.net License #A-711218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1" descr="Binder1_Page_10.png">
            <a:extLst>
              <a:ext uri="{FF2B5EF4-FFF2-40B4-BE49-F238E27FC236}">
                <a16:creationId xmlns:a16="http://schemas.microsoft.com/office/drawing/2014/main" id="{753C68AC-BDE1-4BF7-BC1F-47C9CE92762B}"/>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Picture 2" descr="Binder1_Page_11.png">
            <a:extLst>
              <a:ext uri="{FF2B5EF4-FFF2-40B4-BE49-F238E27FC236}">
                <a16:creationId xmlns:a16="http://schemas.microsoft.com/office/drawing/2014/main" id="{5350FF12-82B8-4DFB-A6F3-EC80A267AADF}"/>
              </a:ext>
            </a:extLst>
          </p:cNvPr>
          <p:cNvPicPr>
            <a:picLocks noGrp="1" noChangeAspect="1"/>
          </p:cNvPicPr>
          <p:nvPr isPhoto="1"/>
        </p:nvPicPr>
        <p:blipFill>
          <a:blip r:embed="rId3">
            <a:extLst>
              <a:ext uri="{28A0092B-C50C-407E-A947-70E740481C1C}">
                <a14:useLocalDpi xmlns:a14="http://schemas.microsoft.com/office/drawing/2010/main" val="0"/>
              </a:ext>
            </a:extLst>
          </a:blip>
          <a:srcRect/>
          <a:stretch>
            <a:fillRect/>
          </a:stretch>
        </p:blipFill>
        <p:spPr bwMode="auto">
          <a:xfrm>
            <a:off x="0" y="34290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Rectangle 1">
            <a:extLst>
              <a:ext uri="{FF2B5EF4-FFF2-40B4-BE49-F238E27FC236}">
                <a16:creationId xmlns:a16="http://schemas.microsoft.com/office/drawing/2014/main" id="{26559442-FB8F-4B23-82A5-7B2886C28265}"/>
              </a:ext>
            </a:extLst>
          </p:cNvPr>
          <p:cNvSpPr>
            <a:spLocks noChangeArrowheads="1"/>
          </p:cNvSpPr>
          <p:nvPr/>
        </p:nvSpPr>
        <p:spPr bwMode="auto">
          <a:xfrm>
            <a:off x="7164388" y="6308725"/>
            <a:ext cx="18288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OneLicense.net License #A-711218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1" descr="Binder1_Page_12.png">
            <a:extLst>
              <a:ext uri="{FF2B5EF4-FFF2-40B4-BE49-F238E27FC236}">
                <a16:creationId xmlns:a16="http://schemas.microsoft.com/office/drawing/2014/main" id="{2A5B2909-D88E-4B1C-98BD-F6FEA00C2E73}"/>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1" name="Picture 2" descr="Binder1_Page_13.png">
            <a:extLst>
              <a:ext uri="{FF2B5EF4-FFF2-40B4-BE49-F238E27FC236}">
                <a16:creationId xmlns:a16="http://schemas.microsoft.com/office/drawing/2014/main" id="{8CB53A31-3378-4A13-A42C-AF4519E0482B}"/>
              </a:ext>
            </a:extLst>
          </p:cNvPr>
          <p:cNvPicPr>
            <a:picLocks noGrp="1" noChangeAspect="1"/>
          </p:cNvPicPr>
          <p:nvPr isPhoto="1"/>
        </p:nvPicPr>
        <p:blipFill>
          <a:blip r:embed="rId3">
            <a:extLst>
              <a:ext uri="{28A0092B-C50C-407E-A947-70E740481C1C}">
                <a14:useLocalDpi xmlns:a14="http://schemas.microsoft.com/office/drawing/2010/main" val="0"/>
              </a:ext>
            </a:extLst>
          </a:blip>
          <a:srcRect/>
          <a:stretch>
            <a:fillRect/>
          </a:stretch>
        </p:blipFill>
        <p:spPr bwMode="auto">
          <a:xfrm>
            <a:off x="0" y="34290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2" name="Rectangle 1">
            <a:extLst>
              <a:ext uri="{FF2B5EF4-FFF2-40B4-BE49-F238E27FC236}">
                <a16:creationId xmlns:a16="http://schemas.microsoft.com/office/drawing/2014/main" id="{3898D7FE-FC6D-4558-99B8-26770FAB7D70}"/>
              </a:ext>
            </a:extLst>
          </p:cNvPr>
          <p:cNvSpPr>
            <a:spLocks noChangeArrowheads="1"/>
          </p:cNvSpPr>
          <p:nvPr/>
        </p:nvSpPr>
        <p:spPr bwMode="auto">
          <a:xfrm>
            <a:off x="7164388" y="6308725"/>
            <a:ext cx="18288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OneLicense.net License #A-711218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1" descr="Binder1_Page_14.png">
            <a:extLst>
              <a:ext uri="{FF2B5EF4-FFF2-40B4-BE49-F238E27FC236}">
                <a16:creationId xmlns:a16="http://schemas.microsoft.com/office/drawing/2014/main" id="{E0F03C2D-D0D4-4A0A-BF1D-E66EB7BD7D11}"/>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5" name="Picture 2" descr="Binder1_Page_15.png">
            <a:extLst>
              <a:ext uri="{FF2B5EF4-FFF2-40B4-BE49-F238E27FC236}">
                <a16:creationId xmlns:a16="http://schemas.microsoft.com/office/drawing/2014/main" id="{E4DDC1BE-722F-4395-817C-24792114E66D}"/>
              </a:ext>
            </a:extLst>
          </p:cNvPr>
          <p:cNvPicPr>
            <a:picLocks noGrp="1" noChangeAspect="1"/>
          </p:cNvPicPr>
          <p:nvPr isPhoto="1"/>
        </p:nvPicPr>
        <p:blipFill>
          <a:blip r:embed="rId3">
            <a:extLst>
              <a:ext uri="{28A0092B-C50C-407E-A947-70E740481C1C}">
                <a14:useLocalDpi xmlns:a14="http://schemas.microsoft.com/office/drawing/2010/main" val="0"/>
              </a:ext>
            </a:extLst>
          </a:blip>
          <a:srcRect/>
          <a:stretch>
            <a:fillRect/>
          </a:stretch>
        </p:blipFill>
        <p:spPr bwMode="auto">
          <a:xfrm>
            <a:off x="0" y="34290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Rectangle 1">
            <a:extLst>
              <a:ext uri="{FF2B5EF4-FFF2-40B4-BE49-F238E27FC236}">
                <a16:creationId xmlns:a16="http://schemas.microsoft.com/office/drawing/2014/main" id="{4EC75E43-6C9E-4528-B6B2-DE341EEDA06B}"/>
              </a:ext>
            </a:extLst>
          </p:cNvPr>
          <p:cNvSpPr>
            <a:spLocks noChangeArrowheads="1"/>
          </p:cNvSpPr>
          <p:nvPr/>
        </p:nvSpPr>
        <p:spPr bwMode="auto">
          <a:xfrm>
            <a:off x="7164388" y="6308725"/>
            <a:ext cx="18288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OneLicense.net License #A-711218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picture containing indoor&#10;&#10;Description automatically generated">
            <a:extLst>
              <a:ext uri="{FF2B5EF4-FFF2-40B4-BE49-F238E27FC236}">
                <a16:creationId xmlns:a16="http://schemas.microsoft.com/office/drawing/2014/main" id="{986FB867-FD57-4DCF-9493-ACFC4B84E90E}"/>
              </a:ext>
            </a:extLst>
          </p:cNvPr>
          <p:cNvPicPr>
            <a:picLocks noChangeAspect="1"/>
          </p:cNvPicPr>
          <p:nvPr/>
        </p:nvPicPr>
        <p:blipFill rotWithShape="1">
          <a:blip r:embed="rId3">
            <a:extLst>
              <a:ext uri="{28A0092B-C50C-407E-A947-70E740481C1C}">
                <a14:useLocalDpi xmlns:a14="http://schemas.microsoft.com/office/drawing/2010/main" val="0"/>
              </a:ext>
            </a:extLst>
          </a:blip>
          <a:srcRect r="11198"/>
          <a:stretch/>
        </p:blipFill>
        <p:spPr>
          <a:xfrm>
            <a:off x="-1" y="0"/>
            <a:ext cx="9144001" cy="6858000"/>
          </a:xfrm>
          <a:prstGeom prst="rect">
            <a:avLst/>
          </a:prstGeom>
        </p:spPr>
      </p:pic>
      <p:sp>
        <p:nvSpPr>
          <p:cNvPr id="6" name="TextBox 5">
            <a:extLst>
              <a:ext uri="{FF2B5EF4-FFF2-40B4-BE49-F238E27FC236}">
                <a16:creationId xmlns:a16="http://schemas.microsoft.com/office/drawing/2014/main" id="{EC8A6A96-1B10-4E55-8D95-4625BF770E80}"/>
              </a:ext>
            </a:extLst>
          </p:cNvPr>
          <p:cNvSpPr txBox="1"/>
          <p:nvPr/>
        </p:nvSpPr>
        <p:spPr>
          <a:xfrm>
            <a:off x="252247" y="177941"/>
            <a:ext cx="8891751"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1" u="none" strike="noStrike" kern="1400" cap="none" spc="0" normalizeH="0" baseline="0" noProof="0" dirty="0">
                <a:ln>
                  <a:noFill/>
                </a:ln>
                <a:solidFill>
                  <a:prstClr val="black"/>
                </a:solidFill>
                <a:effectLst>
                  <a:glow rad="127000">
                    <a:prstClr val="white"/>
                  </a:glow>
                </a:effectLst>
                <a:uLnTx/>
                <a:uFillTx/>
                <a:latin typeface="Callibri"/>
                <a:ea typeface="+mn-ea"/>
                <a:cs typeface="+mn-cs"/>
              </a:rPr>
              <a:t>Announcements</a:t>
            </a:r>
          </a:p>
        </p:txBody>
      </p:sp>
      <p:sp>
        <p:nvSpPr>
          <p:cNvPr id="8" name="TextBox 7">
            <a:extLst>
              <a:ext uri="{FF2B5EF4-FFF2-40B4-BE49-F238E27FC236}">
                <a16:creationId xmlns:a16="http://schemas.microsoft.com/office/drawing/2014/main" id="{0F619A64-535E-4BF7-B2CA-C04D9635D030}"/>
              </a:ext>
            </a:extLst>
          </p:cNvPr>
          <p:cNvSpPr txBox="1"/>
          <p:nvPr/>
        </p:nvSpPr>
        <p:spPr>
          <a:xfrm>
            <a:off x="127112" y="5233509"/>
            <a:ext cx="9016886" cy="144655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1" i="1" u="none" strike="noStrike" kern="1400" cap="none" spc="0" normalizeH="0" baseline="0" noProof="0" dirty="0">
                <a:ln>
                  <a:noFill/>
                </a:ln>
                <a:solidFill>
                  <a:prstClr val="black"/>
                </a:solidFill>
                <a:effectLst>
                  <a:glow rad="127000">
                    <a:prstClr val="white"/>
                  </a:glow>
                </a:effectLst>
                <a:uLnTx/>
                <a:uFillTx/>
                <a:latin typeface="Ink Free" panose="03080402000500000000" pitchFamily="66" charset="0"/>
                <a:ea typeface="+mn-ea"/>
                <a:cs typeface="+mn-cs"/>
              </a:rPr>
              <a:t>O words with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1" i="1" u="none" strike="noStrike" kern="1400" cap="none" spc="0" normalizeH="0" baseline="0" noProof="0" dirty="0">
                <a:ln>
                  <a:noFill/>
                </a:ln>
                <a:solidFill>
                  <a:prstClr val="black"/>
                </a:solidFill>
                <a:effectLst>
                  <a:glow rad="127000">
                    <a:prstClr val="white"/>
                  </a:glow>
                </a:effectLst>
                <a:uLnTx/>
                <a:uFillTx/>
                <a:latin typeface="Ink Free" panose="03080402000500000000" pitchFamily="66" charset="0"/>
                <a:ea typeface="+mn-ea"/>
                <a:cs typeface="+mn-cs"/>
              </a:rPr>
              <a:t>heavenly comfort fraught!</a:t>
            </a:r>
          </a:p>
        </p:txBody>
      </p:sp>
    </p:spTree>
    <p:extLst>
      <p:ext uri="{BB962C8B-B14F-4D97-AF65-F5344CB8AC3E}">
        <p14:creationId xmlns:p14="http://schemas.microsoft.com/office/powerpoint/2010/main" val="21654007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floor&#10;&#10;Description automatically generated">
            <a:extLst>
              <a:ext uri="{FF2B5EF4-FFF2-40B4-BE49-F238E27FC236}">
                <a16:creationId xmlns:a16="http://schemas.microsoft.com/office/drawing/2014/main" id="{55969319-379C-4CE3-B66C-7F1444FD7237}"/>
              </a:ext>
            </a:extLst>
          </p:cNvPr>
          <p:cNvPicPr>
            <a:picLocks noChangeAspect="1"/>
          </p:cNvPicPr>
          <p:nvPr/>
        </p:nvPicPr>
        <p:blipFill rotWithShape="1">
          <a:blip r:embed="rId3">
            <a:extLst>
              <a:ext uri="{28A0092B-C50C-407E-A947-70E740481C1C}">
                <a14:useLocalDpi xmlns:a14="http://schemas.microsoft.com/office/drawing/2010/main" val="0"/>
              </a:ext>
            </a:extLst>
          </a:blip>
          <a:srcRect l="11052"/>
          <a:stretch/>
        </p:blipFill>
        <p:spPr>
          <a:xfrm>
            <a:off x="0" y="0"/>
            <a:ext cx="9144000" cy="6858000"/>
          </a:xfrm>
          <a:prstGeom prst="rect">
            <a:avLst/>
          </a:prstGeom>
        </p:spPr>
      </p:pic>
      <p:sp>
        <p:nvSpPr>
          <p:cNvPr id="6" name="TextBox 5">
            <a:extLst>
              <a:ext uri="{FF2B5EF4-FFF2-40B4-BE49-F238E27FC236}">
                <a16:creationId xmlns:a16="http://schemas.microsoft.com/office/drawing/2014/main" id="{EC8A6A96-1B10-4E55-8D95-4625BF770E80}"/>
              </a:ext>
            </a:extLst>
          </p:cNvPr>
          <p:cNvSpPr txBox="1"/>
          <p:nvPr/>
        </p:nvSpPr>
        <p:spPr>
          <a:xfrm>
            <a:off x="252248" y="177941"/>
            <a:ext cx="8355724"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1" u="none" strike="noStrike" kern="1400" cap="none" spc="0" normalizeH="0" baseline="0" noProof="0" dirty="0">
                <a:ln>
                  <a:noFill/>
                </a:ln>
                <a:solidFill>
                  <a:prstClr val="black"/>
                </a:solidFill>
                <a:effectLst>
                  <a:glow rad="127000">
                    <a:prstClr val="white"/>
                  </a:glow>
                </a:effectLst>
                <a:uLnTx/>
                <a:uFillTx/>
                <a:latin typeface="Callibri"/>
                <a:ea typeface="+mn-ea"/>
                <a:cs typeface="+mn-cs"/>
              </a:rPr>
              <a:t>Installation of New Elders &amp; Deacons</a:t>
            </a:r>
          </a:p>
        </p:txBody>
      </p:sp>
    </p:spTree>
    <p:extLst>
      <p:ext uri="{BB962C8B-B14F-4D97-AF65-F5344CB8AC3E}">
        <p14:creationId xmlns:p14="http://schemas.microsoft.com/office/powerpoint/2010/main" val="42747744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1" descr="Binder1_Page_02.png">
            <a:extLst>
              <a:ext uri="{FF2B5EF4-FFF2-40B4-BE49-F238E27FC236}">
                <a16:creationId xmlns:a16="http://schemas.microsoft.com/office/drawing/2014/main" id="{A3270B30-9FC3-442E-B7DA-6FDE0EF10ADE}"/>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2" descr="Binder1_Page_03.png">
            <a:extLst>
              <a:ext uri="{FF2B5EF4-FFF2-40B4-BE49-F238E27FC236}">
                <a16:creationId xmlns:a16="http://schemas.microsoft.com/office/drawing/2014/main" id="{D86EF62D-B252-4803-82EE-71665B92A9F1}"/>
              </a:ext>
            </a:extLst>
          </p:cNvPr>
          <p:cNvPicPr>
            <a:picLocks noGrp="1" noChangeAspect="1"/>
          </p:cNvPicPr>
          <p:nvPr isPhoto="1"/>
        </p:nvPicPr>
        <p:blipFill>
          <a:blip r:embed="rId3">
            <a:extLst>
              <a:ext uri="{28A0092B-C50C-407E-A947-70E740481C1C}">
                <a14:useLocalDpi xmlns:a14="http://schemas.microsoft.com/office/drawing/2010/main" val="0"/>
              </a:ext>
            </a:extLst>
          </a:blip>
          <a:srcRect/>
          <a:stretch>
            <a:fillRect/>
          </a:stretch>
        </p:blipFill>
        <p:spPr bwMode="auto">
          <a:xfrm>
            <a:off x="0" y="34290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2" name="TextBox 1">
            <a:extLst>
              <a:ext uri="{FF2B5EF4-FFF2-40B4-BE49-F238E27FC236}">
                <a16:creationId xmlns:a16="http://schemas.microsoft.com/office/drawing/2014/main" id="{B54B1188-744B-45CC-ACC4-446D02831559}"/>
              </a:ext>
            </a:extLst>
          </p:cNvPr>
          <p:cNvSpPr txBox="1">
            <a:spLocks noChangeArrowheads="1"/>
          </p:cNvSpPr>
          <p:nvPr/>
        </p:nvSpPr>
        <p:spPr bwMode="auto">
          <a:xfrm>
            <a:off x="6443663" y="6442075"/>
            <a:ext cx="16573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prstClr val="black"/>
                </a:solidFill>
                <a:effectLst/>
                <a:uLnTx/>
                <a:uFillTx/>
                <a:latin typeface="Arial" panose="020B0604020202020204" pitchFamily="34" charset="0"/>
                <a:ea typeface="+mn-ea"/>
                <a:cs typeface="+mn-cs"/>
              </a:rPr>
              <a:t>CCLI #678905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1" descr="Binder1_Page_04.png">
            <a:extLst>
              <a:ext uri="{FF2B5EF4-FFF2-40B4-BE49-F238E27FC236}">
                <a16:creationId xmlns:a16="http://schemas.microsoft.com/office/drawing/2014/main" id="{20881F4F-3C25-448C-B1BE-B0345187688A}"/>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Picture 2" descr="Binder1_Page_05.png">
            <a:extLst>
              <a:ext uri="{FF2B5EF4-FFF2-40B4-BE49-F238E27FC236}">
                <a16:creationId xmlns:a16="http://schemas.microsoft.com/office/drawing/2014/main" id="{96C6AA71-4986-4FF6-ABD5-C61F84B732A4}"/>
              </a:ext>
            </a:extLst>
          </p:cNvPr>
          <p:cNvPicPr>
            <a:picLocks noGrp="1" noChangeAspect="1"/>
          </p:cNvPicPr>
          <p:nvPr isPhoto="1"/>
        </p:nvPicPr>
        <p:blipFill>
          <a:blip r:embed="rId3">
            <a:extLst>
              <a:ext uri="{28A0092B-C50C-407E-A947-70E740481C1C}">
                <a14:useLocalDpi xmlns:a14="http://schemas.microsoft.com/office/drawing/2010/main" val="0"/>
              </a:ext>
            </a:extLst>
          </a:blip>
          <a:srcRect/>
          <a:stretch>
            <a:fillRect/>
          </a:stretch>
        </p:blipFill>
        <p:spPr bwMode="auto">
          <a:xfrm>
            <a:off x="0" y="34290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Rectangle 1">
            <a:extLst>
              <a:ext uri="{FF2B5EF4-FFF2-40B4-BE49-F238E27FC236}">
                <a16:creationId xmlns:a16="http://schemas.microsoft.com/office/drawing/2014/main" id="{B3FEDA43-0A28-4542-83B6-69592B2B4B4A}"/>
              </a:ext>
            </a:extLst>
          </p:cNvPr>
          <p:cNvSpPr>
            <a:spLocks noChangeArrowheads="1"/>
          </p:cNvSpPr>
          <p:nvPr/>
        </p:nvSpPr>
        <p:spPr bwMode="auto">
          <a:xfrm>
            <a:off x="6443663" y="6453188"/>
            <a:ext cx="85248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prstClr val="black"/>
                </a:solidFill>
                <a:effectLst/>
                <a:uLnTx/>
                <a:uFillTx/>
                <a:latin typeface="Arial" panose="020B0604020202020204" pitchFamily="34" charset="0"/>
                <a:ea typeface="+mn-ea"/>
                <a:cs typeface="+mn-cs"/>
              </a:rPr>
              <a:t>CCLI #678905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 descr="Binder1_Page_06.png">
            <a:extLst>
              <a:ext uri="{FF2B5EF4-FFF2-40B4-BE49-F238E27FC236}">
                <a16:creationId xmlns:a16="http://schemas.microsoft.com/office/drawing/2014/main" id="{D1CF7772-A6CE-44B3-9FD9-5E11B382E718}"/>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2" descr="Binder1_Page_07.png">
            <a:extLst>
              <a:ext uri="{FF2B5EF4-FFF2-40B4-BE49-F238E27FC236}">
                <a16:creationId xmlns:a16="http://schemas.microsoft.com/office/drawing/2014/main" id="{60AF2AE0-4A5C-4903-AE18-2B12B7FD3432}"/>
              </a:ext>
            </a:extLst>
          </p:cNvPr>
          <p:cNvPicPr>
            <a:picLocks noGrp="1" noChangeAspect="1"/>
          </p:cNvPicPr>
          <p:nvPr isPhoto="1"/>
        </p:nvPicPr>
        <p:blipFill>
          <a:blip r:embed="rId3">
            <a:extLst>
              <a:ext uri="{28A0092B-C50C-407E-A947-70E740481C1C}">
                <a14:useLocalDpi xmlns:a14="http://schemas.microsoft.com/office/drawing/2010/main" val="0"/>
              </a:ext>
            </a:extLst>
          </a:blip>
          <a:srcRect/>
          <a:stretch>
            <a:fillRect/>
          </a:stretch>
        </p:blipFill>
        <p:spPr bwMode="auto">
          <a:xfrm>
            <a:off x="0" y="34290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Rectangle 1">
            <a:extLst>
              <a:ext uri="{FF2B5EF4-FFF2-40B4-BE49-F238E27FC236}">
                <a16:creationId xmlns:a16="http://schemas.microsoft.com/office/drawing/2014/main" id="{7C31DC80-53F0-4B87-977A-F722BC1CECBD}"/>
              </a:ext>
            </a:extLst>
          </p:cNvPr>
          <p:cNvSpPr>
            <a:spLocks noChangeArrowheads="1"/>
          </p:cNvSpPr>
          <p:nvPr/>
        </p:nvSpPr>
        <p:spPr bwMode="auto">
          <a:xfrm>
            <a:off x="6443663" y="6453188"/>
            <a:ext cx="85248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prstClr val="black"/>
                </a:solidFill>
                <a:effectLst/>
                <a:uLnTx/>
                <a:uFillTx/>
                <a:latin typeface="Arial" panose="020B0604020202020204" pitchFamily="34" charset="0"/>
                <a:ea typeface="+mn-ea"/>
                <a:cs typeface="+mn-cs"/>
              </a:rPr>
              <a:t>CCLI #678905</a:t>
            </a:r>
          </a:p>
        </p:txBody>
      </p:sp>
      <p:sp>
        <p:nvSpPr>
          <p:cNvPr id="2" name="TextBox 1">
            <a:extLst>
              <a:ext uri="{FF2B5EF4-FFF2-40B4-BE49-F238E27FC236}">
                <a16:creationId xmlns:a16="http://schemas.microsoft.com/office/drawing/2014/main" id="{61ACE293-8AAA-4818-BE7F-768CA91613A7}"/>
              </a:ext>
            </a:extLst>
          </p:cNvPr>
          <p:cNvSpPr txBox="1"/>
          <p:nvPr/>
        </p:nvSpPr>
        <p:spPr>
          <a:xfrm>
            <a:off x="838200" y="152400"/>
            <a:ext cx="3048000" cy="461665"/>
          </a:xfrm>
          <a:prstGeom prst="rect">
            <a:avLst/>
          </a:prstGeom>
          <a:noFill/>
        </p:spPr>
        <p:txBody>
          <a:bodyPr wrap="square" rtlCol="0">
            <a:spAutoFit/>
          </a:bodyPr>
          <a:lstStyle/>
          <a:p>
            <a:r>
              <a:rPr lang="en-US" sz="2400" b="1" dirty="0"/>
              <a:t>Acapella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1" descr="Binder1_Page_08.png">
            <a:extLst>
              <a:ext uri="{FF2B5EF4-FFF2-40B4-BE49-F238E27FC236}">
                <a16:creationId xmlns:a16="http://schemas.microsoft.com/office/drawing/2014/main" id="{1D873935-5CFF-4E8C-8248-C2174DD4224E}"/>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2" descr="Binder1_Page_09.png">
            <a:extLst>
              <a:ext uri="{FF2B5EF4-FFF2-40B4-BE49-F238E27FC236}">
                <a16:creationId xmlns:a16="http://schemas.microsoft.com/office/drawing/2014/main" id="{5DC365D7-BBC5-47AB-B33C-8595056C6800}"/>
              </a:ext>
            </a:extLst>
          </p:cNvPr>
          <p:cNvPicPr>
            <a:picLocks noGrp="1" noChangeAspect="1"/>
          </p:cNvPicPr>
          <p:nvPr isPhoto="1"/>
        </p:nvPicPr>
        <p:blipFill>
          <a:blip r:embed="rId3">
            <a:extLst>
              <a:ext uri="{28A0092B-C50C-407E-A947-70E740481C1C}">
                <a14:useLocalDpi xmlns:a14="http://schemas.microsoft.com/office/drawing/2010/main" val="0"/>
              </a:ext>
            </a:extLst>
          </a:blip>
          <a:srcRect/>
          <a:stretch>
            <a:fillRect/>
          </a:stretch>
        </p:blipFill>
        <p:spPr bwMode="auto">
          <a:xfrm>
            <a:off x="0" y="34290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Rectangle 1">
            <a:extLst>
              <a:ext uri="{FF2B5EF4-FFF2-40B4-BE49-F238E27FC236}">
                <a16:creationId xmlns:a16="http://schemas.microsoft.com/office/drawing/2014/main" id="{C06749EF-1844-47C9-B9AA-A8A3597EA1C0}"/>
              </a:ext>
            </a:extLst>
          </p:cNvPr>
          <p:cNvSpPr>
            <a:spLocks noChangeArrowheads="1"/>
          </p:cNvSpPr>
          <p:nvPr/>
        </p:nvSpPr>
        <p:spPr bwMode="auto">
          <a:xfrm>
            <a:off x="6443663" y="6453188"/>
            <a:ext cx="85248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prstClr val="black"/>
                </a:solidFill>
                <a:effectLst/>
                <a:uLnTx/>
                <a:uFillTx/>
                <a:latin typeface="Arial" panose="020B0604020202020204" pitchFamily="34" charset="0"/>
                <a:ea typeface="+mn-ea"/>
                <a:cs typeface="+mn-cs"/>
              </a:rPr>
              <a:t>CCLI #678905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1" descr="Binder1_Page_10.png">
            <a:extLst>
              <a:ext uri="{FF2B5EF4-FFF2-40B4-BE49-F238E27FC236}">
                <a16:creationId xmlns:a16="http://schemas.microsoft.com/office/drawing/2014/main" id="{B7000440-76B5-4C6A-B4AA-9570ED9E960F}"/>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Picture 2" descr="Binder1_Page_11.png">
            <a:extLst>
              <a:ext uri="{FF2B5EF4-FFF2-40B4-BE49-F238E27FC236}">
                <a16:creationId xmlns:a16="http://schemas.microsoft.com/office/drawing/2014/main" id="{1EC211A7-151B-415B-BB24-09599F5FE5EF}"/>
              </a:ext>
            </a:extLst>
          </p:cNvPr>
          <p:cNvPicPr>
            <a:picLocks noGrp="1" noChangeAspect="1"/>
          </p:cNvPicPr>
          <p:nvPr isPhoto="1"/>
        </p:nvPicPr>
        <p:blipFill>
          <a:blip r:embed="rId3">
            <a:extLst>
              <a:ext uri="{28A0092B-C50C-407E-A947-70E740481C1C}">
                <a14:useLocalDpi xmlns:a14="http://schemas.microsoft.com/office/drawing/2010/main" val="0"/>
              </a:ext>
            </a:extLst>
          </a:blip>
          <a:srcRect/>
          <a:stretch>
            <a:fillRect/>
          </a:stretch>
        </p:blipFill>
        <p:spPr bwMode="auto">
          <a:xfrm>
            <a:off x="0" y="34290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Rectangle 1">
            <a:extLst>
              <a:ext uri="{FF2B5EF4-FFF2-40B4-BE49-F238E27FC236}">
                <a16:creationId xmlns:a16="http://schemas.microsoft.com/office/drawing/2014/main" id="{41D29B50-93A2-4B3F-A891-EAD4FF58E151}"/>
              </a:ext>
            </a:extLst>
          </p:cNvPr>
          <p:cNvSpPr>
            <a:spLocks noChangeArrowheads="1"/>
          </p:cNvSpPr>
          <p:nvPr/>
        </p:nvSpPr>
        <p:spPr bwMode="auto">
          <a:xfrm>
            <a:off x="6372225" y="6524625"/>
            <a:ext cx="8509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prstClr val="black"/>
                </a:solidFill>
                <a:effectLst/>
                <a:uLnTx/>
                <a:uFillTx/>
                <a:latin typeface="Arial" panose="020B0604020202020204" pitchFamily="34" charset="0"/>
                <a:ea typeface="+mn-ea"/>
                <a:cs typeface="+mn-cs"/>
              </a:rPr>
              <a:t>CCLI #678905</a:t>
            </a:r>
          </a:p>
        </p:txBody>
      </p:sp>
      <p:sp>
        <p:nvSpPr>
          <p:cNvPr id="2" name="TextBox 1">
            <a:extLst>
              <a:ext uri="{FF2B5EF4-FFF2-40B4-BE49-F238E27FC236}">
                <a16:creationId xmlns:a16="http://schemas.microsoft.com/office/drawing/2014/main" id="{42101FC8-E18C-4005-83D0-BA95BFC5FC90}"/>
              </a:ext>
            </a:extLst>
          </p:cNvPr>
          <p:cNvSpPr txBox="1"/>
          <p:nvPr/>
        </p:nvSpPr>
        <p:spPr>
          <a:xfrm>
            <a:off x="536028" y="157655"/>
            <a:ext cx="2317531" cy="369332"/>
          </a:xfrm>
          <a:prstGeom prst="rect">
            <a:avLst/>
          </a:prstGeom>
          <a:noFill/>
        </p:spPr>
        <p:txBody>
          <a:bodyPr wrap="square" rtlCol="0">
            <a:spAutoFit/>
          </a:bodyPr>
          <a:lstStyle/>
          <a:p>
            <a:r>
              <a:rPr lang="en-US" b="1" dirty="0"/>
              <a:t>ACAPELLA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picture containing grass, outdoor, sky, green&#10;&#10;Description automatically generated">
            <a:extLst>
              <a:ext uri="{FF2B5EF4-FFF2-40B4-BE49-F238E27FC236}">
                <a16:creationId xmlns:a16="http://schemas.microsoft.com/office/drawing/2014/main" id="{1FF926A3-B359-49DB-95D3-815167700F3E}"/>
              </a:ext>
            </a:extLst>
          </p:cNvPr>
          <p:cNvPicPr>
            <a:picLocks noChangeAspect="1"/>
          </p:cNvPicPr>
          <p:nvPr/>
        </p:nvPicPr>
        <p:blipFill rotWithShape="1">
          <a:blip r:embed="rId3">
            <a:extLst>
              <a:ext uri="{28A0092B-C50C-407E-A947-70E740481C1C}">
                <a14:useLocalDpi xmlns:a14="http://schemas.microsoft.com/office/drawing/2010/main" val="0"/>
              </a:ext>
            </a:extLst>
          </a:blip>
          <a:srcRect r="11013"/>
          <a:stretch/>
        </p:blipFill>
        <p:spPr>
          <a:xfrm>
            <a:off x="0" y="0"/>
            <a:ext cx="9144000" cy="6858000"/>
          </a:xfrm>
          <a:prstGeom prst="rect">
            <a:avLst/>
          </a:prstGeom>
        </p:spPr>
      </p:pic>
      <p:sp>
        <p:nvSpPr>
          <p:cNvPr id="6" name="TextBox 5">
            <a:extLst>
              <a:ext uri="{FF2B5EF4-FFF2-40B4-BE49-F238E27FC236}">
                <a16:creationId xmlns:a16="http://schemas.microsoft.com/office/drawing/2014/main" id="{EC8A6A96-1B10-4E55-8D95-4625BF770E80}"/>
              </a:ext>
            </a:extLst>
          </p:cNvPr>
          <p:cNvSpPr txBox="1"/>
          <p:nvPr/>
        </p:nvSpPr>
        <p:spPr>
          <a:xfrm>
            <a:off x="304800" y="0"/>
            <a:ext cx="8534400" cy="1812227"/>
          </a:xfrm>
          <a:prstGeom prst="rect">
            <a:avLst/>
          </a:prstGeom>
          <a:noFill/>
        </p:spPr>
        <p:txBody>
          <a:bodyPr wrap="square">
            <a:spAutoFit/>
          </a:bodyPr>
          <a:lstStyle/>
          <a:p>
            <a:pPr marL="0" marR="0" indent="0" algn="ctr">
              <a:lnSpc>
                <a:spcPct val="119000"/>
              </a:lnSpc>
              <a:spcBef>
                <a:spcPts val="0"/>
              </a:spcBef>
              <a:spcAft>
                <a:spcPts val="0"/>
              </a:spcAft>
            </a:pPr>
            <a:r>
              <a:rPr lang="en-US" sz="3200" kern="1400" dirty="0">
                <a:ln>
                  <a:noFill/>
                </a:ln>
                <a:solidFill>
                  <a:srgbClr val="000000"/>
                </a:solidFill>
                <a:effectLst>
                  <a:glow rad="127000">
                    <a:schemeClr val="tx1"/>
                  </a:glow>
                </a:effectLst>
                <a:latin typeface="Calibri" panose="020F0502020204030204" pitchFamily="34" charset="0"/>
              </a:rPr>
              <a:t>(</a:t>
            </a:r>
            <a:r>
              <a:rPr lang="en-US" sz="3200" i="1" kern="1400" dirty="0">
                <a:ln>
                  <a:noFill/>
                </a:ln>
                <a:solidFill>
                  <a:srgbClr val="000000"/>
                </a:solidFill>
                <a:effectLst>
                  <a:glow rad="127000">
                    <a:schemeClr val="tx1"/>
                  </a:glow>
                </a:effectLst>
                <a:latin typeface="Calibri" panose="020F0502020204030204" pitchFamily="34" charset="0"/>
              </a:rPr>
              <a:t>At this time children ages 3 – 3</a:t>
            </a:r>
            <a:r>
              <a:rPr lang="en-US" sz="3200" i="1" kern="1400" baseline="30000" dirty="0">
                <a:ln>
                  <a:noFill/>
                </a:ln>
                <a:solidFill>
                  <a:srgbClr val="000000"/>
                </a:solidFill>
                <a:effectLst>
                  <a:glow rad="127000">
                    <a:schemeClr val="tx1"/>
                  </a:glow>
                </a:effectLst>
                <a:latin typeface="Calibri" panose="020F0502020204030204" pitchFamily="34" charset="0"/>
              </a:rPr>
              <a:t>rd</a:t>
            </a:r>
            <a:r>
              <a:rPr lang="en-US" sz="3200" i="1" kern="1400" dirty="0">
                <a:ln>
                  <a:noFill/>
                </a:ln>
                <a:solidFill>
                  <a:srgbClr val="000000"/>
                </a:solidFill>
                <a:effectLst>
                  <a:glow rad="127000">
                    <a:schemeClr val="tx1"/>
                  </a:glow>
                </a:effectLst>
                <a:latin typeface="Calibri" panose="020F0502020204030204" pitchFamily="34" charset="0"/>
              </a:rPr>
              <a:t> grade </a:t>
            </a:r>
            <a:endParaRPr lang="en-US" sz="3200" kern="1400" dirty="0">
              <a:ln>
                <a:noFill/>
              </a:ln>
              <a:solidFill>
                <a:srgbClr val="000000"/>
              </a:solidFill>
              <a:effectLst>
                <a:glow rad="127000">
                  <a:schemeClr val="tx1"/>
                </a:glow>
              </a:effectLst>
              <a:latin typeface="Calibri" panose="020F0502020204030204" pitchFamily="34" charset="0"/>
            </a:endParaRPr>
          </a:p>
          <a:p>
            <a:pPr marL="0" marR="0" indent="0" algn="ctr">
              <a:lnSpc>
                <a:spcPct val="119000"/>
              </a:lnSpc>
              <a:spcBef>
                <a:spcPts val="0"/>
              </a:spcBef>
              <a:spcAft>
                <a:spcPts val="0"/>
              </a:spcAft>
            </a:pPr>
            <a:r>
              <a:rPr lang="en-US" sz="3200" i="1" kern="1400" dirty="0">
                <a:ln>
                  <a:noFill/>
                </a:ln>
                <a:solidFill>
                  <a:srgbClr val="000000"/>
                </a:solidFill>
                <a:effectLst>
                  <a:glow rad="127000">
                    <a:schemeClr val="tx1"/>
                  </a:glow>
                </a:effectLst>
                <a:latin typeface="Calibri" panose="020F0502020204030204" pitchFamily="34" charset="0"/>
              </a:rPr>
              <a:t>are excused for Children and Worship)</a:t>
            </a:r>
            <a:endParaRPr lang="en-US" sz="3200" kern="1400" dirty="0">
              <a:ln>
                <a:noFill/>
              </a:ln>
              <a:solidFill>
                <a:srgbClr val="000000"/>
              </a:solidFill>
              <a:effectLst>
                <a:glow rad="127000">
                  <a:schemeClr val="tx1"/>
                </a:glow>
              </a:effectLst>
              <a:latin typeface="Calibri" panose="020F0502020204030204" pitchFamily="34" charset="0"/>
            </a:endParaRPr>
          </a:p>
          <a:p>
            <a:pPr marL="0" marR="0" indent="0" algn="l">
              <a:lnSpc>
                <a:spcPct val="119000"/>
              </a:lnSpc>
              <a:spcBef>
                <a:spcPts val="0"/>
              </a:spcBef>
              <a:spcAft>
                <a:spcPts val="600"/>
              </a:spcAft>
            </a:pPr>
            <a:r>
              <a:rPr lang="en-US" sz="3200" kern="1400" dirty="0">
                <a:ln>
                  <a:noFill/>
                </a:ln>
                <a:solidFill>
                  <a:srgbClr val="000000"/>
                </a:solidFill>
                <a:effectLst>
                  <a:glow rad="127000">
                    <a:schemeClr val="tx1"/>
                  </a:glow>
                </a:effectLst>
                <a:latin typeface="Calibri" panose="020F0502020204030204" pitchFamily="34" charset="0"/>
              </a:rPr>
              <a:t> </a:t>
            </a:r>
          </a:p>
        </p:txBody>
      </p:sp>
      <p:sp>
        <p:nvSpPr>
          <p:cNvPr id="10" name="TextBox 9">
            <a:extLst>
              <a:ext uri="{FF2B5EF4-FFF2-40B4-BE49-F238E27FC236}">
                <a16:creationId xmlns:a16="http://schemas.microsoft.com/office/drawing/2014/main" id="{A373DDBF-003C-4F41-83CD-304AD7C27534}"/>
              </a:ext>
            </a:extLst>
          </p:cNvPr>
          <p:cNvSpPr txBox="1"/>
          <p:nvPr/>
        </p:nvSpPr>
        <p:spPr>
          <a:xfrm>
            <a:off x="304801" y="5196096"/>
            <a:ext cx="8534400" cy="76944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4400" b="1" i="1" kern="1400" dirty="0">
                <a:solidFill>
                  <a:prstClr val="black"/>
                </a:solidFill>
                <a:effectLst>
                  <a:glow rad="127000">
                    <a:prstClr val="white"/>
                  </a:glow>
                </a:effectLst>
                <a:latin typeface="Ink Free" panose="03080402000500000000" pitchFamily="66" charset="0"/>
              </a:rPr>
              <a:t>Whate’er I do, </a:t>
            </a:r>
            <a:r>
              <a:rPr lang="en-US" sz="4400" b="1" i="1" kern="1400" dirty="0" err="1">
                <a:solidFill>
                  <a:prstClr val="black"/>
                </a:solidFill>
                <a:effectLst>
                  <a:glow rad="127000">
                    <a:prstClr val="white"/>
                  </a:glow>
                </a:effectLst>
                <a:latin typeface="Ink Free" panose="03080402000500000000" pitchFamily="66" charset="0"/>
              </a:rPr>
              <a:t>where’er</a:t>
            </a:r>
            <a:r>
              <a:rPr lang="en-US" sz="4400" b="1" i="1" kern="1400" dirty="0">
                <a:solidFill>
                  <a:prstClr val="black"/>
                </a:solidFill>
                <a:effectLst>
                  <a:glow rad="127000">
                    <a:prstClr val="white"/>
                  </a:glow>
                </a:effectLst>
                <a:latin typeface="Ink Free" panose="03080402000500000000" pitchFamily="66" charset="0"/>
              </a:rPr>
              <a:t> I be</a:t>
            </a:r>
            <a:endParaRPr kumimoji="0" lang="en-US" sz="4400" b="1" i="1" u="none" strike="noStrike" kern="1400" cap="none" spc="0" normalizeH="0" baseline="0" noProof="0" dirty="0">
              <a:ln>
                <a:noFill/>
              </a:ln>
              <a:solidFill>
                <a:prstClr val="black"/>
              </a:solidFill>
              <a:effectLst>
                <a:glow rad="127000">
                  <a:prstClr val="white"/>
                </a:glow>
              </a:effectLst>
              <a:uLnTx/>
              <a:uFillTx/>
              <a:latin typeface="Ink Free" panose="03080402000500000000" pitchFamily="66" charset="0"/>
              <a:ea typeface="+mn-ea"/>
              <a:cs typeface="+mn-cs"/>
            </a:endParaRPr>
          </a:p>
        </p:txBody>
      </p:sp>
    </p:spTree>
    <p:extLst>
      <p:ext uri="{BB962C8B-B14F-4D97-AF65-F5344CB8AC3E}">
        <p14:creationId xmlns:p14="http://schemas.microsoft.com/office/powerpoint/2010/main" val="7472634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grassy field with blue sky and clouds&#10;&#10;Description automatically generated with low confidence">
            <a:extLst>
              <a:ext uri="{FF2B5EF4-FFF2-40B4-BE49-F238E27FC236}">
                <a16:creationId xmlns:a16="http://schemas.microsoft.com/office/drawing/2014/main" id="{4E8BD35B-AF91-42EF-8D37-92C8E02BDAC5}"/>
              </a:ext>
            </a:extLst>
          </p:cNvPr>
          <p:cNvPicPr>
            <a:picLocks noChangeAspect="1"/>
          </p:cNvPicPr>
          <p:nvPr/>
        </p:nvPicPr>
        <p:blipFill rotWithShape="1">
          <a:blip r:embed="rId3">
            <a:extLst>
              <a:ext uri="{28A0092B-C50C-407E-A947-70E740481C1C}">
                <a14:useLocalDpi xmlns:a14="http://schemas.microsoft.com/office/drawing/2010/main" val="0"/>
              </a:ext>
            </a:extLst>
          </a:blip>
          <a:srcRect r="10417"/>
          <a:stretch/>
        </p:blipFill>
        <p:spPr>
          <a:xfrm>
            <a:off x="0" y="0"/>
            <a:ext cx="9144000" cy="6858000"/>
          </a:xfrm>
          <a:prstGeom prst="rect">
            <a:avLst/>
          </a:prstGeom>
        </p:spPr>
      </p:pic>
      <p:sp>
        <p:nvSpPr>
          <p:cNvPr id="6" name="TextBox 5">
            <a:extLst>
              <a:ext uri="{FF2B5EF4-FFF2-40B4-BE49-F238E27FC236}">
                <a16:creationId xmlns:a16="http://schemas.microsoft.com/office/drawing/2014/main" id="{EC8A6A96-1B10-4E55-8D95-4625BF770E80}"/>
              </a:ext>
            </a:extLst>
          </p:cNvPr>
          <p:cNvSpPr txBox="1"/>
          <p:nvPr/>
        </p:nvSpPr>
        <p:spPr>
          <a:xfrm>
            <a:off x="252248" y="177941"/>
            <a:ext cx="8355724"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1" u="none" strike="noStrike" kern="1400" cap="none" spc="0" normalizeH="0" baseline="0" noProof="0" dirty="0">
                <a:ln>
                  <a:noFill/>
                </a:ln>
                <a:solidFill>
                  <a:prstClr val="black"/>
                </a:solidFill>
                <a:effectLst>
                  <a:glow rad="127000">
                    <a:prstClr val="white"/>
                  </a:glow>
                </a:effectLst>
                <a:uLnTx/>
                <a:uFillTx/>
                <a:latin typeface="Callibri"/>
                <a:ea typeface="+mn-ea"/>
                <a:cs typeface="+mn-cs"/>
              </a:rPr>
              <a:t>Scripture Reading: 1 Peter 4:1-6</a:t>
            </a:r>
          </a:p>
        </p:txBody>
      </p:sp>
      <p:sp>
        <p:nvSpPr>
          <p:cNvPr id="7" name="TextBox 6">
            <a:extLst>
              <a:ext uri="{FF2B5EF4-FFF2-40B4-BE49-F238E27FC236}">
                <a16:creationId xmlns:a16="http://schemas.microsoft.com/office/drawing/2014/main" id="{901EDEDB-EF28-4A41-8584-2028CC040CBF}"/>
              </a:ext>
            </a:extLst>
          </p:cNvPr>
          <p:cNvSpPr txBox="1"/>
          <p:nvPr/>
        </p:nvSpPr>
        <p:spPr>
          <a:xfrm>
            <a:off x="536028" y="1200150"/>
            <a:ext cx="8071944" cy="5078313"/>
          </a:xfrm>
          <a:prstGeom prst="rect">
            <a:avLst/>
          </a:prstGeom>
          <a:noFill/>
        </p:spPr>
        <p:txBody>
          <a:bodyPr wrap="square" rtlCol="0">
            <a:spAutoFit/>
          </a:bodyPr>
          <a:lstStyle/>
          <a:p>
            <a:r>
              <a:rPr lang="en-US" sz="3600" kern="1400" baseline="30000" dirty="0">
                <a:ln>
                  <a:noFill/>
                </a:ln>
                <a:solidFill>
                  <a:srgbClr val="000000"/>
                </a:solidFill>
                <a:effectLst/>
                <a:latin typeface="Calibri" panose="020F0502020204030204" pitchFamily="34" charset="0"/>
              </a:rPr>
              <a:t>1</a:t>
            </a:r>
            <a:r>
              <a:rPr lang="en-US" sz="3600" kern="1400" dirty="0">
                <a:ln>
                  <a:noFill/>
                </a:ln>
                <a:solidFill>
                  <a:srgbClr val="000000"/>
                </a:solidFill>
                <a:effectLst/>
                <a:latin typeface="Calibri" panose="020F0502020204030204" pitchFamily="34" charset="0"/>
              </a:rPr>
              <a:t>Therefore, since Christ suffered in his body, arm yourselves also with the same attitude, because whoever suffers in the body is done with sin. </a:t>
            </a:r>
            <a:r>
              <a:rPr lang="en-US" sz="3600" kern="1400" baseline="30000" dirty="0">
                <a:ln>
                  <a:noFill/>
                </a:ln>
                <a:solidFill>
                  <a:srgbClr val="000000"/>
                </a:solidFill>
                <a:effectLst/>
                <a:latin typeface="Calibri" panose="020F0502020204030204" pitchFamily="34" charset="0"/>
              </a:rPr>
              <a:t>2</a:t>
            </a:r>
            <a:r>
              <a:rPr lang="en-US" sz="3600" kern="1400" dirty="0">
                <a:ln>
                  <a:noFill/>
                </a:ln>
                <a:solidFill>
                  <a:srgbClr val="000000"/>
                </a:solidFill>
                <a:effectLst/>
                <a:latin typeface="Calibri" panose="020F0502020204030204" pitchFamily="34" charset="0"/>
              </a:rPr>
              <a:t>As a result, they do not live the rest of their earthly lives for evil human desires, but rather for the will of God. </a:t>
            </a:r>
          </a:p>
          <a:p>
            <a:endParaRPr lang="en-US" sz="3600" kern="1400" dirty="0">
              <a:ln>
                <a:noFill/>
              </a:ln>
              <a:solidFill>
                <a:srgbClr val="000000"/>
              </a:solidFill>
              <a:effectLst/>
              <a:latin typeface="Calibri" panose="020F0502020204030204" pitchFamily="34" charset="0"/>
            </a:endParaRPr>
          </a:p>
          <a:p>
            <a:endParaRPr lang="en-US" sz="3600" dirty="0"/>
          </a:p>
        </p:txBody>
      </p:sp>
    </p:spTree>
    <p:extLst>
      <p:ext uri="{BB962C8B-B14F-4D97-AF65-F5344CB8AC3E}">
        <p14:creationId xmlns:p14="http://schemas.microsoft.com/office/powerpoint/2010/main" val="1374404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grassy field with blue sky and clouds&#10;&#10;Description automatically generated with low confidence">
            <a:extLst>
              <a:ext uri="{FF2B5EF4-FFF2-40B4-BE49-F238E27FC236}">
                <a16:creationId xmlns:a16="http://schemas.microsoft.com/office/drawing/2014/main" id="{4E8BD35B-AF91-42EF-8D37-92C8E02BDAC5}"/>
              </a:ext>
            </a:extLst>
          </p:cNvPr>
          <p:cNvPicPr>
            <a:picLocks noChangeAspect="1"/>
          </p:cNvPicPr>
          <p:nvPr/>
        </p:nvPicPr>
        <p:blipFill rotWithShape="1">
          <a:blip r:embed="rId3">
            <a:extLst>
              <a:ext uri="{28A0092B-C50C-407E-A947-70E740481C1C}">
                <a14:useLocalDpi xmlns:a14="http://schemas.microsoft.com/office/drawing/2010/main" val="0"/>
              </a:ext>
            </a:extLst>
          </a:blip>
          <a:srcRect r="10417"/>
          <a:stretch/>
        </p:blipFill>
        <p:spPr>
          <a:xfrm>
            <a:off x="0" y="0"/>
            <a:ext cx="9144000" cy="6858000"/>
          </a:xfrm>
          <a:prstGeom prst="rect">
            <a:avLst/>
          </a:prstGeom>
        </p:spPr>
      </p:pic>
      <p:sp>
        <p:nvSpPr>
          <p:cNvPr id="6" name="TextBox 5">
            <a:extLst>
              <a:ext uri="{FF2B5EF4-FFF2-40B4-BE49-F238E27FC236}">
                <a16:creationId xmlns:a16="http://schemas.microsoft.com/office/drawing/2014/main" id="{EC8A6A96-1B10-4E55-8D95-4625BF770E80}"/>
              </a:ext>
            </a:extLst>
          </p:cNvPr>
          <p:cNvSpPr txBox="1"/>
          <p:nvPr/>
        </p:nvSpPr>
        <p:spPr>
          <a:xfrm>
            <a:off x="252248" y="177941"/>
            <a:ext cx="8355724"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1" u="none" strike="noStrike" kern="1400" cap="none" spc="0" normalizeH="0" baseline="0" noProof="0" dirty="0">
                <a:ln>
                  <a:noFill/>
                </a:ln>
                <a:solidFill>
                  <a:prstClr val="black"/>
                </a:solidFill>
                <a:effectLst>
                  <a:glow rad="127000">
                    <a:prstClr val="white"/>
                  </a:glow>
                </a:effectLst>
                <a:uLnTx/>
                <a:uFillTx/>
                <a:latin typeface="Callibri"/>
                <a:ea typeface="+mn-ea"/>
                <a:cs typeface="+mn-cs"/>
              </a:rPr>
              <a:t>Scripture Reading: 1 Peter 4:1-6</a:t>
            </a:r>
          </a:p>
        </p:txBody>
      </p:sp>
      <p:sp>
        <p:nvSpPr>
          <p:cNvPr id="7" name="TextBox 6">
            <a:extLst>
              <a:ext uri="{FF2B5EF4-FFF2-40B4-BE49-F238E27FC236}">
                <a16:creationId xmlns:a16="http://schemas.microsoft.com/office/drawing/2014/main" id="{901EDEDB-EF28-4A41-8584-2028CC040CBF}"/>
              </a:ext>
            </a:extLst>
          </p:cNvPr>
          <p:cNvSpPr txBox="1"/>
          <p:nvPr/>
        </p:nvSpPr>
        <p:spPr>
          <a:xfrm>
            <a:off x="536028" y="1200150"/>
            <a:ext cx="8071944" cy="3970318"/>
          </a:xfrm>
          <a:prstGeom prst="rect">
            <a:avLst/>
          </a:prstGeom>
          <a:noFill/>
        </p:spPr>
        <p:txBody>
          <a:bodyPr wrap="square" rtlCol="0">
            <a:spAutoFit/>
          </a:bodyPr>
          <a:lstStyle/>
          <a:p>
            <a:pPr marL="0" marR="0" indent="0" algn="l">
              <a:spcBef>
                <a:spcPts val="0"/>
              </a:spcBef>
            </a:pPr>
            <a:r>
              <a:rPr lang="en-US" sz="3600" kern="1400" baseline="30000" dirty="0">
                <a:ln>
                  <a:noFill/>
                </a:ln>
                <a:solidFill>
                  <a:srgbClr val="000000"/>
                </a:solidFill>
                <a:effectLst/>
                <a:latin typeface="Calibri" panose="020F0502020204030204" pitchFamily="34" charset="0"/>
              </a:rPr>
              <a:t>3</a:t>
            </a:r>
            <a:r>
              <a:rPr lang="en-US" sz="3600" kern="1400" dirty="0">
                <a:ln>
                  <a:noFill/>
                </a:ln>
                <a:solidFill>
                  <a:srgbClr val="000000"/>
                </a:solidFill>
                <a:effectLst/>
                <a:latin typeface="Calibri" panose="020F0502020204030204" pitchFamily="34" charset="0"/>
              </a:rPr>
              <a:t>For you have spent enough time in the past doing what pagans choose to do—living in debauchery, lust, drunkenness, orgies, carousing and detestable idolatry. </a:t>
            </a:r>
            <a:r>
              <a:rPr lang="en-US" sz="3600" kern="1400" baseline="30000" dirty="0">
                <a:ln>
                  <a:noFill/>
                </a:ln>
                <a:solidFill>
                  <a:srgbClr val="000000"/>
                </a:solidFill>
                <a:effectLst/>
                <a:latin typeface="Calibri" panose="020F0502020204030204" pitchFamily="34" charset="0"/>
              </a:rPr>
              <a:t>4</a:t>
            </a:r>
            <a:r>
              <a:rPr lang="en-US" sz="3600" kern="1400" dirty="0">
                <a:ln>
                  <a:noFill/>
                </a:ln>
                <a:solidFill>
                  <a:srgbClr val="000000"/>
                </a:solidFill>
                <a:effectLst/>
                <a:latin typeface="Calibri" panose="020F0502020204030204" pitchFamily="34" charset="0"/>
              </a:rPr>
              <a:t>They are surprised that you do not join them in their reckless, wild living, and they heap abuse on you. </a:t>
            </a:r>
          </a:p>
        </p:txBody>
      </p:sp>
    </p:spTree>
    <p:extLst>
      <p:ext uri="{BB962C8B-B14F-4D97-AF65-F5344CB8AC3E}">
        <p14:creationId xmlns:p14="http://schemas.microsoft.com/office/powerpoint/2010/main" val="15316518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grassy field with blue sky and clouds&#10;&#10;Description automatically generated with low confidence">
            <a:extLst>
              <a:ext uri="{FF2B5EF4-FFF2-40B4-BE49-F238E27FC236}">
                <a16:creationId xmlns:a16="http://schemas.microsoft.com/office/drawing/2014/main" id="{4E8BD35B-AF91-42EF-8D37-92C8E02BDAC5}"/>
              </a:ext>
            </a:extLst>
          </p:cNvPr>
          <p:cNvPicPr>
            <a:picLocks noChangeAspect="1"/>
          </p:cNvPicPr>
          <p:nvPr/>
        </p:nvPicPr>
        <p:blipFill rotWithShape="1">
          <a:blip r:embed="rId3">
            <a:extLst>
              <a:ext uri="{28A0092B-C50C-407E-A947-70E740481C1C}">
                <a14:useLocalDpi xmlns:a14="http://schemas.microsoft.com/office/drawing/2010/main" val="0"/>
              </a:ext>
            </a:extLst>
          </a:blip>
          <a:srcRect r="10417"/>
          <a:stretch/>
        </p:blipFill>
        <p:spPr>
          <a:xfrm>
            <a:off x="0" y="0"/>
            <a:ext cx="9144000" cy="6858000"/>
          </a:xfrm>
          <a:prstGeom prst="rect">
            <a:avLst/>
          </a:prstGeom>
        </p:spPr>
      </p:pic>
      <p:sp>
        <p:nvSpPr>
          <p:cNvPr id="6" name="TextBox 5">
            <a:extLst>
              <a:ext uri="{FF2B5EF4-FFF2-40B4-BE49-F238E27FC236}">
                <a16:creationId xmlns:a16="http://schemas.microsoft.com/office/drawing/2014/main" id="{EC8A6A96-1B10-4E55-8D95-4625BF770E80}"/>
              </a:ext>
            </a:extLst>
          </p:cNvPr>
          <p:cNvSpPr txBox="1"/>
          <p:nvPr/>
        </p:nvSpPr>
        <p:spPr>
          <a:xfrm>
            <a:off x="252248" y="177941"/>
            <a:ext cx="8355724"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1" u="none" strike="noStrike" kern="1400" cap="none" spc="0" normalizeH="0" baseline="0" noProof="0" dirty="0">
                <a:ln>
                  <a:noFill/>
                </a:ln>
                <a:solidFill>
                  <a:prstClr val="black"/>
                </a:solidFill>
                <a:effectLst>
                  <a:glow rad="127000">
                    <a:prstClr val="white"/>
                  </a:glow>
                </a:effectLst>
                <a:uLnTx/>
                <a:uFillTx/>
                <a:latin typeface="Callibri"/>
                <a:ea typeface="+mn-ea"/>
                <a:cs typeface="+mn-cs"/>
              </a:rPr>
              <a:t>Scripture Reading: 1 Peter 4:1-6</a:t>
            </a:r>
          </a:p>
        </p:txBody>
      </p:sp>
      <p:sp>
        <p:nvSpPr>
          <p:cNvPr id="7" name="TextBox 6">
            <a:extLst>
              <a:ext uri="{FF2B5EF4-FFF2-40B4-BE49-F238E27FC236}">
                <a16:creationId xmlns:a16="http://schemas.microsoft.com/office/drawing/2014/main" id="{901EDEDB-EF28-4A41-8584-2028CC040CBF}"/>
              </a:ext>
            </a:extLst>
          </p:cNvPr>
          <p:cNvSpPr txBox="1"/>
          <p:nvPr/>
        </p:nvSpPr>
        <p:spPr>
          <a:xfrm>
            <a:off x="536028" y="1200150"/>
            <a:ext cx="8071944" cy="2862322"/>
          </a:xfrm>
          <a:prstGeom prst="rect">
            <a:avLst/>
          </a:prstGeom>
          <a:noFill/>
        </p:spPr>
        <p:txBody>
          <a:bodyPr wrap="square" rtlCol="0">
            <a:spAutoFit/>
          </a:bodyPr>
          <a:lstStyle/>
          <a:p>
            <a:pPr marL="0" marR="0" indent="0" algn="l">
              <a:spcBef>
                <a:spcPts val="0"/>
              </a:spcBef>
              <a:spcAft>
                <a:spcPts val="0"/>
              </a:spcAft>
            </a:pPr>
            <a:r>
              <a:rPr lang="en-US" sz="3600" kern="1400" baseline="30000" dirty="0">
                <a:ln>
                  <a:noFill/>
                </a:ln>
                <a:solidFill>
                  <a:srgbClr val="000000"/>
                </a:solidFill>
                <a:effectLst/>
                <a:latin typeface="Calibri" panose="020F0502020204030204" pitchFamily="34" charset="0"/>
              </a:rPr>
              <a:t>5</a:t>
            </a:r>
            <a:r>
              <a:rPr lang="en-US" sz="3600" kern="1400" dirty="0">
                <a:ln>
                  <a:noFill/>
                </a:ln>
                <a:solidFill>
                  <a:srgbClr val="000000"/>
                </a:solidFill>
                <a:effectLst/>
                <a:latin typeface="Calibri" panose="020F0502020204030204" pitchFamily="34" charset="0"/>
              </a:rPr>
              <a:t>But they will have to give account to him who is ready to judge the living and the dead. </a:t>
            </a:r>
            <a:r>
              <a:rPr lang="en-US" sz="3600" kern="1400" baseline="30000" dirty="0">
                <a:ln>
                  <a:noFill/>
                </a:ln>
                <a:solidFill>
                  <a:srgbClr val="000000"/>
                </a:solidFill>
                <a:effectLst/>
                <a:latin typeface="Calibri" panose="020F0502020204030204" pitchFamily="34" charset="0"/>
              </a:rPr>
              <a:t>6</a:t>
            </a:r>
            <a:r>
              <a:rPr lang="en-US" sz="3600" kern="1400" dirty="0">
                <a:ln>
                  <a:noFill/>
                </a:ln>
                <a:solidFill>
                  <a:srgbClr val="000000"/>
                </a:solidFill>
                <a:effectLst/>
                <a:latin typeface="Calibri" panose="020F0502020204030204" pitchFamily="34" charset="0"/>
              </a:rPr>
              <a:t>For this reason the gospel was preached even to those who are now dead,  </a:t>
            </a:r>
          </a:p>
        </p:txBody>
      </p:sp>
    </p:spTree>
    <p:extLst>
      <p:ext uri="{BB962C8B-B14F-4D97-AF65-F5344CB8AC3E}">
        <p14:creationId xmlns:p14="http://schemas.microsoft.com/office/powerpoint/2010/main" val="30916757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grassy field with blue sky and clouds&#10;&#10;Description automatically generated with low confidence">
            <a:extLst>
              <a:ext uri="{FF2B5EF4-FFF2-40B4-BE49-F238E27FC236}">
                <a16:creationId xmlns:a16="http://schemas.microsoft.com/office/drawing/2014/main" id="{4E8BD35B-AF91-42EF-8D37-92C8E02BDAC5}"/>
              </a:ext>
            </a:extLst>
          </p:cNvPr>
          <p:cNvPicPr>
            <a:picLocks noChangeAspect="1"/>
          </p:cNvPicPr>
          <p:nvPr/>
        </p:nvPicPr>
        <p:blipFill rotWithShape="1">
          <a:blip r:embed="rId3">
            <a:extLst>
              <a:ext uri="{28A0092B-C50C-407E-A947-70E740481C1C}">
                <a14:useLocalDpi xmlns:a14="http://schemas.microsoft.com/office/drawing/2010/main" val="0"/>
              </a:ext>
            </a:extLst>
          </a:blip>
          <a:srcRect r="10417"/>
          <a:stretch/>
        </p:blipFill>
        <p:spPr>
          <a:xfrm>
            <a:off x="0" y="0"/>
            <a:ext cx="9144000" cy="6858000"/>
          </a:xfrm>
          <a:prstGeom prst="rect">
            <a:avLst/>
          </a:prstGeom>
        </p:spPr>
      </p:pic>
      <p:sp>
        <p:nvSpPr>
          <p:cNvPr id="6" name="TextBox 5">
            <a:extLst>
              <a:ext uri="{FF2B5EF4-FFF2-40B4-BE49-F238E27FC236}">
                <a16:creationId xmlns:a16="http://schemas.microsoft.com/office/drawing/2014/main" id="{EC8A6A96-1B10-4E55-8D95-4625BF770E80}"/>
              </a:ext>
            </a:extLst>
          </p:cNvPr>
          <p:cNvSpPr txBox="1"/>
          <p:nvPr/>
        </p:nvSpPr>
        <p:spPr>
          <a:xfrm>
            <a:off x="252248" y="177941"/>
            <a:ext cx="8355724"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1" u="none" strike="noStrike" kern="1400" cap="none" spc="0" normalizeH="0" baseline="0" noProof="0" dirty="0">
                <a:ln>
                  <a:noFill/>
                </a:ln>
                <a:solidFill>
                  <a:prstClr val="black"/>
                </a:solidFill>
                <a:effectLst>
                  <a:glow rad="127000">
                    <a:prstClr val="white"/>
                  </a:glow>
                </a:effectLst>
                <a:uLnTx/>
                <a:uFillTx/>
                <a:latin typeface="Callibri"/>
                <a:ea typeface="+mn-ea"/>
                <a:cs typeface="+mn-cs"/>
              </a:rPr>
              <a:t>Scripture Reading: 1 Peter 4:1-6</a:t>
            </a:r>
          </a:p>
        </p:txBody>
      </p:sp>
      <p:sp>
        <p:nvSpPr>
          <p:cNvPr id="7" name="TextBox 6">
            <a:extLst>
              <a:ext uri="{FF2B5EF4-FFF2-40B4-BE49-F238E27FC236}">
                <a16:creationId xmlns:a16="http://schemas.microsoft.com/office/drawing/2014/main" id="{901EDEDB-EF28-4A41-8584-2028CC040CBF}"/>
              </a:ext>
            </a:extLst>
          </p:cNvPr>
          <p:cNvSpPr txBox="1"/>
          <p:nvPr/>
        </p:nvSpPr>
        <p:spPr>
          <a:xfrm>
            <a:off x="536028" y="1200150"/>
            <a:ext cx="8071944" cy="2308324"/>
          </a:xfrm>
          <a:prstGeom prst="rect">
            <a:avLst/>
          </a:prstGeom>
          <a:noFill/>
        </p:spPr>
        <p:txBody>
          <a:bodyPr wrap="square" rtlCol="0">
            <a:spAutoFit/>
          </a:bodyPr>
          <a:lstStyle/>
          <a:p>
            <a:pPr marL="0" marR="0" indent="0" algn="l">
              <a:spcBef>
                <a:spcPts val="0"/>
              </a:spcBef>
              <a:spcAft>
                <a:spcPts val="0"/>
              </a:spcAft>
            </a:pPr>
            <a:r>
              <a:rPr lang="en-US" sz="3600" kern="1400" dirty="0">
                <a:ln>
                  <a:noFill/>
                </a:ln>
                <a:solidFill>
                  <a:srgbClr val="000000"/>
                </a:solidFill>
                <a:effectLst/>
                <a:latin typeface="Calibri" panose="020F0502020204030204" pitchFamily="34" charset="0"/>
              </a:rPr>
              <a:t>so that they might be judged according to human standards in regards to the body, but live according to God in regard to the spirit.</a:t>
            </a:r>
            <a:r>
              <a:rPr lang="en-US" sz="3600" kern="1400" dirty="0">
                <a:ln>
                  <a:noFill/>
                </a:ln>
                <a:solidFill>
                  <a:srgbClr val="FF0000"/>
                </a:solidFill>
                <a:effectLst/>
                <a:latin typeface="Calibri" panose="020F0502020204030204" pitchFamily="34" charset="0"/>
              </a:rPr>
              <a:t>	</a:t>
            </a:r>
            <a:endParaRPr lang="en-US" sz="3600" kern="1400" dirty="0">
              <a:ln>
                <a:noFill/>
              </a:ln>
              <a:solidFill>
                <a:srgbClr val="000000"/>
              </a:solidFill>
              <a:effectLst/>
              <a:latin typeface="Calibri" panose="020F0502020204030204" pitchFamily="34" charset="0"/>
            </a:endParaRPr>
          </a:p>
        </p:txBody>
      </p:sp>
    </p:spTree>
    <p:extLst>
      <p:ext uri="{BB962C8B-B14F-4D97-AF65-F5344CB8AC3E}">
        <p14:creationId xmlns:p14="http://schemas.microsoft.com/office/powerpoint/2010/main" val="15769350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grass, outdoor, sky, green&#10;&#10;Description automatically generated">
            <a:extLst>
              <a:ext uri="{FF2B5EF4-FFF2-40B4-BE49-F238E27FC236}">
                <a16:creationId xmlns:a16="http://schemas.microsoft.com/office/drawing/2014/main" id="{F517F770-EDD1-465D-BF4B-8DA6F77CD787}"/>
              </a:ext>
            </a:extLst>
          </p:cNvPr>
          <p:cNvPicPr>
            <a:picLocks noChangeAspect="1"/>
          </p:cNvPicPr>
          <p:nvPr/>
        </p:nvPicPr>
        <p:blipFill rotWithShape="1">
          <a:blip r:embed="rId3">
            <a:extLst>
              <a:ext uri="{28A0092B-C50C-407E-A947-70E740481C1C}">
                <a14:useLocalDpi xmlns:a14="http://schemas.microsoft.com/office/drawing/2010/main" val="0"/>
              </a:ext>
            </a:extLst>
          </a:blip>
          <a:srcRect r="11013"/>
          <a:stretch/>
        </p:blipFill>
        <p:spPr>
          <a:xfrm>
            <a:off x="0" y="0"/>
            <a:ext cx="9144000" cy="6858000"/>
          </a:xfrm>
          <a:prstGeom prst="rect">
            <a:avLst/>
          </a:prstGeom>
        </p:spPr>
      </p:pic>
      <p:sp>
        <p:nvSpPr>
          <p:cNvPr id="6" name="TextBox 5">
            <a:extLst>
              <a:ext uri="{FF2B5EF4-FFF2-40B4-BE49-F238E27FC236}">
                <a16:creationId xmlns:a16="http://schemas.microsoft.com/office/drawing/2014/main" id="{EC8A6A96-1B10-4E55-8D95-4625BF770E80}"/>
              </a:ext>
            </a:extLst>
          </p:cNvPr>
          <p:cNvSpPr txBox="1"/>
          <p:nvPr/>
        </p:nvSpPr>
        <p:spPr>
          <a:xfrm>
            <a:off x="252248" y="177941"/>
            <a:ext cx="8355724"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1" u="none" strike="noStrike" kern="1400" cap="none" spc="0" normalizeH="0" baseline="0" noProof="0" dirty="0">
                <a:ln>
                  <a:noFill/>
                </a:ln>
                <a:solidFill>
                  <a:prstClr val="black"/>
                </a:solidFill>
                <a:effectLst>
                  <a:glow rad="127000">
                    <a:prstClr val="white"/>
                  </a:glow>
                </a:effectLst>
                <a:uLnTx/>
                <a:uFillTx/>
                <a:latin typeface="Callibri"/>
                <a:ea typeface="+mn-ea"/>
                <a:cs typeface="+mn-cs"/>
              </a:rPr>
              <a:t>Prayer of Illumination</a:t>
            </a:r>
          </a:p>
        </p:txBody>
      </p:sp>
    </p:spTree>
    <p:extLst>
      <p:ext uri="{BB962C8B-B14F-4D97-AF65-F5344CB8AC3E}">
        <p14:creationId xmlns:p14="http://schemas.microsoft.com/office/powerpoint/2010/main" val="34848094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How to Incorporate Graduation Season Into Your Senior Activities - S&amp;S Blog">
            <a:extLst>
              <a:ext uri="{FF2B5EF4-FFF2-40B4-BE49-F238E27FC236}">
                <a16:creationId xmlns:a16="http://schemas.microsoft.com/office/drawing/2014/main" id="{5542FC71-EB66-403D-A29F-90DFC5CD72E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6817" r="-2" b="6915"/>
          <a:stretch/>
        </p:blipFill>
        <p:spPr bwMode="auto">
          <a:xfrm>
            <a:off x="3370077" y="857433"/>
            <a:ext cx="5773923" cy="2510029"/>
          </a:xfrm>
          <a:custGeom>
            <a:avLst/>
            <a:gdLst/>
            <a:ahLst/>
            <a:cxnLst/>
            <a:rect l="l" t="t" r="r" b="b"/>
            <a:pathLst>
              <a:path w="7698564" h="3346705">
                <a:moveTo>
                  <a:pt x="1549963" y="0"/>
                </a:moveTo>
                <a:lnTo>
                  <a:pt x="1555540" y="0"/>
                </a:lnTo>
                <a:lnTo>
                  <a:pt x="2621768" y="0"/>
                </a:lnTo>
                <a:lnTo>
                  <a:pt x="6451640" y="0"/>
                </a:lnTo>
                <a:lnTo>
                  <a:pt x="6451640" y="479"/>
                </a:lnTo>
                <a:lnTo>
                  <a:pt x="7698564" y="479"/>
                </a:lnTo>
                <a:lnTo>
                  <a:pt x="7698564" y="3346705"/>
                </a:lnTo>
                <a:lnTo>
                  <a:pt x="0" y="3346705"/>
                </a:lnTo>
                <a:close/>
              </a:path>
            </a:pathLst>
          </a:custGeom>
          <a:noFill/>
          <a:extLst>
            <a:ext uri="{909E8E84-426E-40DD-AFC4-6F175D3DCCD1}">
              <a14:hiddenFill xmlns:a14="http://schemas.microsoft.com/office/drawing/2010/main">
                <a:solidFill>
                  <a:srgbClr val="FFFFFF"/>
                </a:solidFill>
              </a14:hiddenFill>
            </a:ext>
          </a:extLst>
        </p:spPr>
      </p:pic>
      <p:pic>
        <p:nvPicPr>
          <p:cNvPr id="1030" name="Picture 6" descr="Amazon.com: Baocicco 6x6ft Graduation Backdrop Class of 2021 Graduation  Season Glittering Champagne Stripes Cross Congrats Bachelor Cap Olive  Branch Student Graduation Family Children Party Background: Camera &amp; Photo">
            <a:extLst>
              <a:ext uri="{FF2B5EF4-FFF2-40B4-BE49-F238E27FC236}">
                <a16:creationId xmlns:a16="http://schemas.microsoft.com/office/drawing/2014/main" id="{52041D1F-1DC1-4E7B-90AD-31EF7D8768B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5652" r="-3" b="27072"/>
          <a:stretch/>
        </p:blipFill>
        <p:spPr bwMode="auto">
          <a:xfrm>
            <a:off x="15" y="857258"/>
            <a:ext cx="4394833" cy="2510021"/>
          </a:xfrm>
          <a:custGeom>
            <a:avLst/>
            <a:gdLst/>
            <a:ahLst/>
            <a:cxnLst/>
            <a:rect l="l" t="t" r="r" b="b"/>
            <a:pathLst>
              <a:path w="5859797" h="3346705">
                <a:moveTo>
                  <a:pt x="0" y="0"/>
                </a:moveTo>
                <a:lnTo>
                  <a:pt x="5859797" y="0"/>
                </a:lnTo>
                <a:lnTo>
                  <a:pt x="4309834" y="3346705"/>
                </a:lnTo>
                <a:lnTo>
                  <a:pt x="4304257" y="3346705"/>
                </a:lnTo>
                <a:lnTo>
                  <a:pt x="3238029" y="3346705"/>
                </a:lnTo>
                <a:lnTo>
                  <a:pt x="0" y="3346705"/>
                </a:lnTo>
                <a:close/>
              </a:path>
            </a:pathLst>
          </a:custGeom>
          <a:noFill/>
          <a:extLst>
            <a:ext uri="{909E8E84-426E-40DD-AFC4-6F175D3DCCD1}">
              <a14:hiddenFill xmlns:a14="http://schemas.microsoft.com/office/drawing/2010/main">
                <a:solidFill>
                  <a:srgbClr val="FFFFFF"/>
                </a:solidFill>
              </a14:hiddenFill>
            </a:ext>
          </a:extLst>
        </p:spPr>
      </p:pic>
      <p:pic>
        <p:nvPicPr>
          <p:cNvPr id="1028" name="Picture 4" descr="Amazon.com: Victories Canvas Painting Wall Decor-Graduation Season Bachelor  Hat Cheer Celebration, Wall Art Print Paintings for Home/Living  Room/Bedroom Decor Bedroom Decor Single Panel 20x20Inches: Posters &amp; Prints">
            <a:extLst>
              <a:ext uri="{FF2B5EF4-FFF2-40B4-BE49-F238E27FC236}">
                <a16:creationId xmlns:a16="http://schemas.microsoft.com/office/drawing/2014/main" id="{6EFC5D64-BA2E-4FA9-A954-96BE38D0070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9434" r="-1" b="29722"/>
          <a:stretch/>
        </p:blipFill>
        <p:spPr bwMode="auto">
          <a:xfrm>
            <a:off x="4762567" y="3490722"/>
            <a:ext cx="4381433" cy="2510029"/>
          </a:xfrm>
          <a:custGeom>
            <a:avLst/>
            <a:gdLst/>
            <a:ahLst/>
            <a:cxnLst/>
            <a:rect l="l" t="t" r="r" b="b"/>
            <a:pathLst>
              <a:path w="5841911" h="3346705">
                <a:moveTo>
                  <a:pt x="1549963" y="0"/>
                </a:moveTo>
                <a:lnTo>
                  <a:pt x="1555540" y="0"/>
                </a:lnTo>
                <a:lnTo>
                  <a:pt x="2621768" y="0"/>
                </a:lnTo>
                <a:lnTo>
                  <a:pt x="5841911" y="0"/>
                </a:lnTo>
                <a:lnTo>
                  <a:pt x="5841911" y="3346705"/>
                </a:lnTo>
                <a:lnTo>
                  <a:pt x="0" y="3346705"/>
                </a:lnTo>
                <a:close/>
              </a:path>
            </a:pathLst>
          </a:custGeom>
          <a:noFill/>
          <a:extLst>
            <a:ext uri="{909E8E84-426E-40DD-AFC4-6F175D3DCCD1}">
              <a14:hiddenFill xmlns:a14="http://schemas.microsoft.com/office/drawing/2010/main">
                <a:solidFill>
                  <a:srgbClr val="FFFFFF"/>
                </a:solidFill>
              </a14:hiddenFill>
            </a:ext>
          </a:extLst>
        </p:spPr>
      </p:pic>
      <p:pic>
        <p:nvPicPr>
          <p:cNvPr id="1032" name="Picture 8" descr="The Commencement Speeches You Won't Want to Miss This Graduation Season |  Inc.com">
            <a:extLst>
              <a:ext uri="{FF2B5EF4-FFF2-40B4-BE49-F238E27FC236}">
                <a16:creationId xmlns:a16="http://schemas.microsoft.com/office/drawing/2014/main" id="{3FD40719-A3F4-4ED6-B213-FC20810E959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0736" r="-2" b="11979"/>
          <a:stretch/>
        </p:blipFill>
        <p:spPr bwMode="auto">
          <a:xfrm>
            <a:off x="15" y="3490722"/>
            <a:ext cx="5773908" cy="2510029"/>
          </a:xfrm>
          <a:custGeom>
            <a:avLst/>
            <a:gdLst/>
            <a:ahLst/>
            <a:cxnLst/>
            <a:rect l="l" t="t" r="r" b="b"/>
            <a:pathLst>
              <a:path w="7698564" h="3346705">
                <a:moveTo>
                  <a:pt x="0" y="0"/>
                </a:moveTo>
                <a:lnTo>
                  <a:pt x="7698564" y="0"/>
                </a:lnTo>
                <a:lnTo>
                  <a:pt x="6148601" y="3346705"/>
                </a:lnTo>
                <a:lnTo>
                  <a:pt x="6143024" y="3346705"/>
                </a:lnTo>
                <a:lnTo>
                  <a:pt x="5076796" y="3346705"/>
                </a:lnTo>
                <a:lnTo>
                  <a:pt x="1246924" y="3346705"/>
                </a:lnTo>
                <a:lnTo>
                  <a:pt x="1246924" y="3346226"/>
                </a:lnTo>
                <a:lnTo>
                  <a:pt x="0" y="3346226"/>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02277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2050" name="Picture 2" descr="Live and Plan - 8 October 2017 - Bruce McCallum">
            <a:extLst>
              <a:ext uri="{FF2B5EF4-FFF2-40B4-BE49-F238E27FC236}">
                <a16:creationId xmlns:a16="http://schemas.microsoft.com/office/drawing/2014/main" id="{AA760517-2BD9-498A-97AC-E25CD243F83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4333"/>
          <a:stretch/>
        </p:blipFill>
        <p:spPr bwMode="auto">
          <a:xfrm>
            <a:off x="241300" y="1098550"/>
            <a:ext cx="8661401" cy="4660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22854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3074" name="Picture 2" descr="The Foundation to Fearlessness &amp; God's Goal. – YERIOS' Blog">
            <a:extLst>
              <a:ext uri="{FF2B5EF4-FFF2-40B4-BE49-F238E27FC236}">
                <a16:creationId xmlns:a16="http://schemas.microsoft.com/office/drawing/2014/main" id="{09F9C770-17A5-4EBA-A1AB-09556ECF51F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174" r="5912" b="1"/>
          <a:stretch/>
        </p:blipFill>
        <p:spPr bwMode="auto">
          <a:xfrm>
            <a:off x="482600" y="1339850"/>
            <a:ext cx="8271656" cy="4178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60169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8" name="Picture 2" descr="El LaGrew❌ on Twitter | True words, Philippians, I want to know">
            <a:extLst>
              <a:ext uri="{FF2B5EF4-FFF2-40B4-BE49-F238E27FC236}">
                <a16:creationId xmlns:a16="http://schemas.microsoft.com/office/drawing/2014/main" id="{640D6E01-429F-4DBA-A24E-BF0DBAA9A79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3" r="7206" b="-2"/>
          <a:stretch/>
        </p:blipFill>
        <p:spPr bwMode="auto">
          <a:xfrm>
            <a:off x="241298" y="1275142"/>
            <a:ext cx="5315076" cy="4307714"/>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Pin on Clayton TV Bible Verse Picture Quotes">
            <a:extLst>
              <a:ext uri="{FF2B5EF4-FFF2-40B4-BE49-F238E27FC236}">
                <a16:creationId xmlns:a16="http://schemas.microsoft.com/office/drawing/2014/main" id="{187DDFB7-CBBB-4CC4-957F-57F1927CB3E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 b="10200"/>
          <a:stretch/>
        </p:blipFill>
        <p:spPr bwMode="auto">
          <a:xfrm>
            <a:off x="5700769" y="1275142"/>
            <a:ext cx="3201932" cy="43077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52793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5122" name="Picture 2" descr="January 27, 2021 - NKJV - Bible verse of the day - 1 Peter 4:1 -  DailyVerses.net">
            <a:extLst>
              <a:ext uri="{FF2B5EF4-FFF2-40B4-BE49-F238E27FC236}">
                <a16:creationId xmlns:a16="http://schemas.microsoft.com/office/drawing/2014/main" id="{004B7B6B-CEA9-4327-AE41-D449D817C73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905" b="1"/>
          <a:stretch/>
        </p:blipFill>
        <p:spPr bwMode="auto">
          <a:xfrm>
            <a:off x="241300" y="1098550"/>
            <a:ext cx="8661401" cy="4660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1001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46" name="Picture 2" descr="A Lively Hope: 1 Peter for Pastors - ppt download">
            <a:extLst>
              <a:ext uri="{FF2B5EF4-FFF2-40B4-BE49-F238E27FC236}">
                <a16:creationId xmlns:a16="http://schemas.microsoft.com/office/drawing/2014/main" id="{F28AEB8C-C5F6-435A-8712-D0474EE79E5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99542" y="524655"/>
            <a:ext cx="7724929" cy="57936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8604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170" name="Picture 2" descr="A Firm Faith for Tough Times. Last Week… Tough Times Can Make It Difficult  to Get Along Tune In to Each Other Show Sympathy to Each Other Love Each  Other. - ppt">
            <a:extLst>
              <a:ext uri="{FF2B5EF4-FFF2-40B4-BE49-F238E27FC236}">
                <a16:creationId xmlns:a16="http://schemas.microsoft.com/office/drawing/2014/main" id="{D6522182-C46E-4F66-B33D-DC0B187B039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13471" y="914399"/>
            <a:ext cx="8660706" cy="52315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93028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218" name="Picture 2" descr="Rick Snodgrass Part 6 Follow 1 Peter 3">
            <a:extLst>
              <a:ext uri="{FF2B5EF4-FFF2-40B4-BE49-F238E27FC236}">
                <a16:creationId xmlns:a16="http://schemas.microsoft.com/office/drawing/2014/main" id="{7A610C56-CAC0-429C-8F4B-4652E821E91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66824" y="1948722"/>
            <a:ext cx="8610351" cy="45270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5535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Strangers in the World!” 1 Peter 1: Peter 4:3-4 “For you have spent enough  time in the past doing what pagans choose to do – living in debauchery, -  ppt download">
            <a:extLst>
              <a:ext uri="{FF2B5EF4-FFF2-40B4-BE49-F238E27FC236}">
                <a16:creationId xmlns:a16="http://schemas.microsoft.com/office/drawing/2014/main" id="{48C2ADEE-8E69-4BDE-9AD6-D4CB65CF2F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3778" y="385333"/>
            <a:ext cx="8116444" cy="6087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93954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42" name="Picture 2" descr="surprised” John 15:19-20 &quot;If you were of the world, the world would love  its own; but because you are not of the world, but I chose you out of the  world, -">
            <a:extLst>
              <a:ext uri="{FF2B5EF4-FFF2-40B4-BE49-F238E27FC236}">
                <a16:creationId xmlns:a16="http://schemas.microsoft.com/office/drawing/2014/main" id="{5175AB22-6AE4-4D2C-A623-9A8BC3C5C27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54570" y="490928"/>
            <a:ext cx="7834860" cy="5876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65361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1 Peter 4:6, New International Version (NIV) | Gospel, Preaching, Judge">
            <a:extLst>
              <a:ext uri="{FF2B5EF4-FFF2-40B4-BE49-F238E27FC236}">
                <a16:creationId xmlns:a16="http://schemas.microsoft.com/office/drawing/2014/main" id="{8E1E135D-E44D-4FC4-AAEE-F493D8A559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9626" y="323325"/>
            <a:ext cx="8058923" cy="61374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18761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290" name="Picture 2" descr="Alternative: How to Respond to Criticism and Judgementalism">
            <a:extLst>
              <a:ext uri="{FF2B5EF4-FFF2-40B4-BE49-F238E27FC236}">
                <a16:creationId xmlns:a16="http://schemas.microsoft.com/office/drawing/2014/main" id="{C466CEF0-1A4A-4DD4-A875-38CCF4B0762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52268" y="1034321"/>
            <a:ext cx="8415422" cy="47971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59401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S. Lewis quote on God as a grandfather in heaven, and a good time was had  by all. @ The Wit and Wisdom of C.S. Lewis | Cs lewis quotes, Wisdom quotes,">
            <a:extLst>
              <a:ext uri="{FF2B5EF4-FFF2-40B4-BE49-F238E27FC236}">
                <a16:creationId xmlns:a16="http://schemas.microsoft.com/office/drawing/2014/main" id="{37BEA378-C2D6-4F0C-B711-D4C737C47A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9550" y="1216861"/>
            <a:ext cx="7844900" cy="44242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06041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340" name="Picture 4" descr="A Consuming Fire: When God's Love Becomes Hell - Finding The true Faith">
            <a:extLst>
              <a:ext uri="{FF2B5EF4-FFF2-40B4-BE49-F238E27FC236}">
                <a16:creationId xmlns:a16="http://schemas.microsoft.com/office/drawing/2014/main" id="{BB7D8FA1-FCEA-4DF2-8030-0CFF1606695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5" b="15036"/>
          <a:stretch/>
        </p:blipFill>
        <p:spPr bwMode="auto">
          <a:xfrm>
            <a:off x="15" y="858211"/>
            <a:ext cx="9143985" cy="51425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913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364" name="Picture 4" descr="Understanding The Riches And The Meaning Of The Cross Of Jesus Christ">
            <a:extLst>
              <a:ext uri="{FF2B5EF4-FFF2-40B4-BE49-F238E27FC236}">
                <a16:creationId xmlns:a16="http://schemas.microsoft.com/office/drawing/2014/main" id="{EF03D1BF-9F5C-4993-A492-BB811D7A6A7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692649" y="1426061"/>
            <a:ext cx="3968750" cy="3841410"/>
          </a:xfrm>
          <a:prstGeom prst="rect">
            <a:avLst/>
          </a:prstGeom>
          <a:noFill/>
          <a:extLst>
            <a:ext uri="{909E8E84-426E-40DD-AFC4-6F175D3DCCD1}">
              <a14:hiddenFill xmlns:a14="http://schemas.microsoft.com/office/drawing/2010/main">
                <a:solidFill>
                  <a:srgbClr val="FFFFFF"/>
                </a:solidFill>
              </a14:hiddenFill>
            </a:ext>
          </a:extLst>
        </p:spPr>
      </p:pic>
      <p:pic>
        <p:nvPicPr>
          <p:cNvPr id="15362" name="Picture 2" descr="Pursuing Christ – Old Paths Journal">
            <a:extLst>
              <a:ext uri="{FF2B5EF4-FFF2-40B4-BE49-F238E27FC236}">
                <a16:creationId xmlns:a16="http://schemas.microsoft.com/office/drawing/2014/main" id="{A7F8D700-6450-4AA6-B183-BD9D34302B5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82602" y="1518896"/>
            <a:ext cx="3968750" cy="35270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58944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1EB5BE5-FBE3-4B51-B50B-122E07DA3983}"/>
              </a:ext>
            </a:extLst>
          </p:cNvPr>
          <p:cNvPicPr>
            <a:picLocks noChangeAspect="1"/>
          </p:cNvPicPr>
          <p:nvPr/>
        </p:nvPicPr>
        <p:blipFill>
          <a:blip r:embed="rId3"/>
          <a:stretch>
            <a:fillRect/>
          </a:stretch>
        </p:blipFill>
        <p:spPr>
          <a:xfrm>
            <a:off x="0" y="0"/>
            <a:ext cx="9144000" cy="6857999"/>
          </a:xfrm>
          <a:prstGeom prst="rect">
            <a:avLst/>
          </a:prstGeom>
        </p:spPr>
      </p:pic>
      <p:sp>
        <p:nvSpPr>
          <p:cNvPr id="6" name="TextBox 5">
            <a:extLst>
              <a:ext uri="{FF2B5EF4-FFF2-40B4-BE49-F238E27FC236}">
                <a16:creationId xmlns:a16="http://schemas.microsoft.com/office/drawing/2014/main" id="{EC8A6A96-1B10-4E55-8D95-4625BF770E80}"/>
              </a:ext>
            </a:extLst>
          </p:cNvPr>
          <p:cNvSpPr txBox="1"/>
          <p:nvPr/>
        </p:nvSpPr>
        <p:spPr>
          <a:xfrm>
            <a:off x="252247" y="177941"/>
            <a:ext cx="8891751"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1" u="none" strike="noStrike" kern="1400" cap="none" spc="0" normalizeH="0" baseline="0" noProof="0" dirty="0">
                <a:ln>
                  <a:noFill/>
                </a:ln>
                <a:solidFill>
                  <a:prstClr val="black"/>
                </a:solidFill>
                <a:effectLst>
                  <a:glow rad="127000">
                    <a:prstClr val="white"/>
                  </a:glow>
                </a:effectLst>
                <a:uLnTx/>
                <a:uFillTx/>
                <a:latin typeface="Callibri"/>
                <a:ea typeface="+mn-ea"/>
                <a:cs typeface="+mn-cs"/>
              </a:rPr>
              <a:t>Time of Prayer</a:t>
            </a:r>
          </a:p>
        </p:txBody>
      </p:sp>
      <p:sp>
        <p:nvSpPr>
          <p:cNvPr id="7" name="TextBox 6">
            <a:extLst>
              <a:ext uri="{FF2B5EF4-FFF2-40B4-BE49-F238E27FC236}">
                <a16:creationId xmlns:a16="http://schemas.microsoft.com/office/drawing/2014/main" id="{6992F762-5C3C-4551-B221-B346544074D7}"/>
              </a:ext>
            </a:extLst>
          </p:cNvPr>
          <p:cNvSpPr txBox="1"/>
          <p:nvPr/>
        </p:nvSpPr>
        <p:spPr>
          <a:xfrm>
            <a:off x="156997" y="5077510"/>
            <a:ext cx="8586953" cy="144655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1" i="1" u="none" strike="noStrike" kern="1400" cap="none" spc="0" normalizeH="0" baseline="0" noProof="0" dirty="0">
                <a:ln>
                  <a:noFill/>
                </a:ln>
                <a:solidFill>
                  <a:prstClr val="black"/>
                </a:solidFill>
                <a:effectLst>
                  <a:glow rad="127000">
                    <a:prstClr val="white"/>
                  </a:glow>
                </a:effectLst>
                <a:uLnTx/>
                <a:uFillTx/>
                <a:latin typeface="Ink Free" panose="03080402000500000000" pitchFamily="66" charset="0"/>
                <a:ea typeface="+mn-ea"/>
                <a:cs typeface="+mn-cs"/>
              </a:rPr>
              <a:t>Still tis God’s hand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1" i="1" u="none" strike="noStrike" kern="1400" cap="none" spc="0" normalizeH="0" baseline="0" noProof="0" dirty="0">
                <a:ln>
                  <a:noFill/>
                </a:ln>
                <a:solidFill>
                  <a:prstClr val="black"/>
                </a:solidFill>
                <a:effectLst>
                  <a:glow rad="127000">
                    <a:prstClr val="white"/>
                  </a:glow>
                </a:effectLst>
                <a:uLnTx/>
                <a:uFillTx/>
                <a:latin typeface="Ink Free" panose="03080402000500000000" pitchFamily="66" charset="0"/>
                <a:ea typeface="+mn-ea"/>
                <a:cs typeface="+mn-cs"/>
              </a:rPr>
              <a:t>that leadeth me</a:t>
            </a:r>
          </a:p>
        </p:txBody>
      </p:sp>
    </p:spTree>
    <p:extLst>
      <p:ext uri="{BB962C8B-B14F-4D97-AF65-F5344CB8AC3E}">
        <p14:creationId xmlns:p14="http://schemas.microsoft.com/office/powerpoint/2010/main" val="3032900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1" descr="Binder1_Page_02.png">
            <a:extLst>
              <a:ext uri="{FF2B5EF4-FFF2-40B4-BE49-F238E27FC236}">
                <a16:creationId xmlns:a16="http://schemas.microsoft.com/office/drawing/2014/main" id="{E557F647-4E10-447A-9480-5413C2D2B218}"/>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2" descr="Binder1_Page_03.png">
            <a:extLst>
              <a:ext uri="{FF2B5EF4-FFF2-40B4-BE49-F238E27FC236}">
                <a16:creationId xmlns:a16="http://schemas.microsoft.com/office/drawing/2014/main" id="{63613FDF-3731-4ADE-BAE3-F6A29AC72517}"/>
              </a:ext>
            </a:extLst>
          </p:cNvPr>
          <p:cNvPicPr>
            <a:picLocks noGrp="1" noChangeAspect="1"/>
          </p:cNvPicPr>
          <p:nvPr isPhoto="1"/>
        </p:nvPicPr>
        <p:blipFill>
          <a:blip r:embed="rId3">
            <a:extLst>
              <a:ext uri="{28A0092B-C50C-407E-A947-70E740481C1C}">
                <a14:useLocalDpi xmlns:a14="http://schemas.microsoft.com/office/drawing/2010/main" val="0"/>
              </a:ext>
            </a:extLst>
          </a:blip>
          <a:srcRect/>
          <a:stretch>
            <a:fillRect/>
          </a:stretch>
        </p:blipFill>
        <p:spPr bwMode="auto">
          <a:xfrm>
            <a:off x="0" y="34290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1" descr="Binder1_Page_04.png">
            <a:extLst>
              <a:ext uri="{FF2B5EF4-FFF2-40B4-BE49-F238E27FC236}">
                <a16:creationId xmlns:a16="http://schemas.microsoft.com/office/drawing/2014/main" id="{F0D541F1-5E1E-41DC-833A-988F6E54BC27}"/>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Picture 2" descr="Binder1_Page_05.png">
            <a:extLst>
              <a:ext uri="{FF2B5EF4-FFF2-40B4-BE49-F238E27FC236}">
                <a16:creationId xmlns:a16="http://schemas.microsoft.com/office/drawing/2014/main" id="{C9297B99-6174-49D0-8B82-0A4AF0DD9334}"/>
              </a:ext>
            </a:extLst>
          </p:cNvPr>
          <p:cNvPicPr>
            <a:picLocks noGrp="1" noChangeAspect="1"/>
          </p:cNvPicPr>
          <p:nvPr isPhoto="1"/>
        </p:nvPicPr>
        <p:blipFill>
          <a:blip r:embed="rId3">
            <a:extLst>
              <a:ext uri="{28A0092B-C50C-407E-A947-70E740481C1C}">
                <a14:useLocalDpi xmlns:a14="http://schemas.microsoft.com/office/drawing/2010/main" val="0"/>
              </a:ext>
            </a:extLst>
          </a:blip>
          <a:srcRect/>
          <a:stretch>
            <a:fillRect/>
          </a:stretch>
        </p:blipFill>
        <p:spPr bwMode="auto">
          <a:xfrm>
            <a:off x="0" y="34290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 descr="Binder1_Page_06.png">
            <a:extLst>
              <a:ext uri="{FF2B5EF4-FFF2-40B4-BE49-F238E27FC236}">
                <a16:creationId xmlns:a16="http://schemas.microsoft.com/office/drawing/2014/main" id="{8F8AFC7E-2CAA-497B-9A6E-5AD4EF1897DD}"/>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TextBox 1">
            <a:extLst>
              <a:ext uri="{FF2B5EF4-FFF2-40B4-BE49-F238E27FC236}">
                <a16:creationId xmlns:a16="http://schemas.microsoft.com/office/drawing/2014/main" id="{18B3EF34-A6F9-465D-9521-7E46FBAEC123}"/>
              </a:ext>
            </a:extLst>
          </p:cNvPr>
          <p:cNvSpPr txBox="1">
            <a:spLocks noChangeArrowheads="1"/>
          </p:cNvSpPr>
          <p:nvPr/>
        </p:nvSpPr>
        <p:spPr bwMode="auto">
          <a:xfrm>
            <a:off x="3348038" y="3176588"/>
            <a:ext cx="143986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prstClr val="black"/>
                </a:solidFill>
                <a:effectLst/>
                <a:uLnTx/>
                <a:uFillTx/>
                <a:latin typeface="Arial" panose="020B0604020202020204" pitchFamily="34" charset="0"/>
                <a:ea typeface="+mn-ea"/>
                <a:cs typeface="+mn-cs"/>
              </a:rPr>
              <a:t>CCLI #678905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1" descr="Binder1_Page_07.png">
            <a:extLst>
              <a:ext uri="{FF2B5EF4-FFF2-40B4-BE49-F238E27FC236}">
                <a16:creationId xmlns:a16="http://schemas.microsoft.com/office/drawing/2014/main" id="{F3B852DA-540E-42B3-BB9C-E20B54F5F9E3}"/>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2" descr="Binder1_Page_08.png">
            <a:extLst>
              <a:ext uri="{FF2B5EF4-FFF2-40B4-BE49-F238E27FC236}">
                <a16:creationId xmlns:a16="http://schemas.microsoft.com/office/drawing/2014/main" id="{9FD63058-3825-475A-82F1-6A89E8343474}"/>
              </a:ext>
            </a:extLst>
          </p:cNvPr>
          <p:cNvPicPr>
            <a:picLocks noGrp="1" noChangeAspect="1"/>
          </p:cNvPicPr>
          <p:nvPr isPhoto="1"/>
        </p:nvPicPr>
        <p:blipFill>
          <a:blip r:embed="rId3">
            <a:extLst>
              <a:ext uri="{28A0092B-C50C-407E-A947-70E740481C1C}">
                <a14:useLocalDpi xmlns:a14="http://schemas.microsoft.com/office/drawing/2010/main" val="0"/>
              </a:ext>
            </a:extLst>
          </a:blip>
          <a:srcRect/>
          <a:stretch>
            <a:fillRect/>
          </a:stretch>
        </p:blipFill>
        <p:spPr bwMode="auto">
          <a:xfrm>
            <a:off x="0" y="34290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Binder1_Page_09.png">
            <a:extLst>
              <a:ext uri="{FF2B5EF4-FFF2-40B4-BE49-F238E27FC236}">
                <a16:creationId xmlns:a16="http://schemas.microsoft.com/office/drawing/2014/main" id="{49AEACDC-5AC6-419E-B117-1068A86C24DF}"/>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Picture 3" descr="Binder1_Page_10.png">
            <a:extLst>
              <a:ext uri="{FF2B5EF4-FFF2-40B4-BE49-F238E27FC236}">
                <a16:creationId xmlns:a16="http://schemas.microsoft.com/office/drawing/2014/main" id="{FE60F41B-4561-4662-8F18-CED8C77BBAF7}"/>
              </a:ext>
            </a:extLst>
          </p:cNvPr>
          <p:cNvPicPr>
            <a:picLocks noGrp="1" noChangeAspect="1"/>
          </p:cNvPicPr>
          <p:nvPr isPhoto="1"/>
        </p:nvPicPr>
        <p:blipFill>
          <a:blip r:embed="rId3">
            <a:extLst>
              <a:ext uri="{28A0092B-C50C-407E-A947-70E740481C1C}">
                <a14:useLocalDpi xmlns:a14="http://schemas.microsoft.com/office/drawing/2010/main" val="0"/>
              </a:ext>
            </a:extLst>
          </a:blip>
          <a:srcRect/>
          <a:stretch>
            <a:fillRect/>
          </a:stretch>
        </p:blipFill>
        <p:spPr bwMode="auto">
          <a:xfrm>
            <a:off x="0" y="34290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Binder1_Page_11.png">
            <a:extLst>
              <a:ext uri="{FF2B5EF4-FFF2-40B4-BE49-F238E27FC236}">
                <a16:creationId xmlns:a16="http://schemas.microsoft.com/office/drawing/2014/main" id="{A1A7FFF6-55CE-4D01-A541-FDED0517E632}"/>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TextBox 1">
            <a:extLst>
              <a:ext uri="{FF2B5EF4-FFF2-40B4-BE49-F238E27FC236}">
                <a16:creationId xmlns:a16="http://schemas.microsoft.com/office/drawing/2014/main" id="{A56B9F74-3520-441D-B417-5003420EE162}"/>
              </a:ext>
            </a:extLst>
          </p:cNvPr>
          <p:cNvSpPr txBox="1">
            <a:spLocks noChangeArrowheads="1"/>
          </p:cNvSpPr>
          <p:nvPr/>
        </p:nvSpPr>
        <p:spPr bwMode="auto">
          <a:xfrm>
            <a:off x="3276600" y="3165475"/>
            <a:ext cx="19431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prstClr val="black"/>
                </a:solidFill>
                <a:effectLst/>
                <a:uLnTx/>
                <a:uFillTx/>
                <a:latin typeface="Arial" panose="020B0604020202020204" pitchFamily="34" charset="0"/>
                <a:ea typeface="+mn-ea"/>
                <a:cs typeface="+mn-cs"/>
              </a:rPr>
              <a:t>CCLI #678905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1" descr="Binder1_Page_12.png">
            <a:extLst>
              <a:ext uri="{FF2B5EF4-FFF2-40B4-BE49-F238E27FC236}">
                <a16:creationId xmlns:a16="http://schemas.microsoft.com/office/drawing/2014/main" id="{6A059AE5-AB2D-4F0D-8D5B-4A8ACA1C98E8}"/>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5" name="Picture 2" descr="Binder1_Page_13.png">
            <a:extLst>
              <a:ext uri="{FF2B5EF4-FFF2-40B4-BE49-F238E27FC236}">
                <a16:creationId xmlns:a16="http://schemas.microsoft.com/office/drawing/2014/main" id="{516B9665-57FC-4A3F-983B-13ACEB774273}"/>
              </a:ext>
            </a:extLst>
          </p:cNvPr>
          <p:cNvPicPr>
            <a:picLocks noGrp="1" noChangeAspect="1"/>
          </p:cNvPicPr>
          <p:nvPr isPhoto="1"/>
        </p:nvPicPr>
        <p:blipFill>
          <a:blip r:embed="rId3">
            <a:extLst>
              <a:ext uri="{28A0092B-C50C-407E-A947-70E740481C1C}">
                <a14:useLocalDpi xmlns:a14="http://schemas.microsoft.com/office/drawing/2010/main" val="0"/>
              </a:ext>
            </a:extLst>
          </a:blip>
          <a:srcRect/>
          <a:stretch>
            <a:fillRect/>
          </a:stretch>
        </p:blipFill>
        <p:spPr bwMode="auto">
          <a:xfrm>
            <a:off x="0" y="34290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1" descr="Binder1_Page_14.png">
            <a:extLst>
              <a:ext uri="{FF2B5EF4-FFF2-40B4-BE49-F238E27FC236}">
                <a16:creationId xmlns:a16="http://schemas.microsoft.com/office/drawing/2014/main" id="{14C71EAD-8D9B-4F49-B9FE-1AB043BCA60E}"/>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9" name="Picture 2" descr="Binder1_Page_15.png">
            <a:extLst>
              <a:ext uri="{FF2B5EF4-FFF2-40B4-BE49-F238E27FC236}">
                <a16:creationId xmlns:a16="http://schemas.microsoft.com/office/drawing/2014/main" id="{E95CDA1A-1CF6-4CA7-8B74-E6A7496BAF2E}"/>
              </a:ext>
            </a:extLst>
          </p:cNvPr>
          <p:cNvPicPr>
            <a:picLocks noGrp="1" noChangeAspect="1"/>
          </p:cNvPicPr>
          <p:nvPr isPhoto="1"/>
        </p:nvPicPr>
        <p:blipFill>
          <a:blip r:embed="rId3">
            <a:extLst>
              <a:ext uri="{28A0092B-C50C-407E-A947-70E740481C1C}">
                <a14:useLocalDpi xmlns:a14="http://schemas.microsoft.com/office/drawing/2010/main" val="0"/>
              </a:ext>
            </a:extLst>
          </a:blip>
          <a:srcRect/>
          <a:stretch>
            <a:fillRect/>
          </a:stretch>
        </p:blipFill>
        <p:spPr bwMode="auto">
          <a:xfrm>
            <a:off x="0" y="34290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descr="Binder1_Page_16.png">
            <a:extLst>
              <a:ext uri="{FF2B5EF4-FFF2-40B4-BE49-F238E27FC236}">
                <a16:creationId xmlns:a16="http://schemas.microsoft.com/office/drawing/2014/main" id="{D6E35F4D-B2CE-44FB-B80B-CFE7D5649E97}"/>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TextBox 1">
            <a:extLst>
              <a:ext uri="{FF2B5EF4-FFF2-40B4-BE49-F238E27FC236}">
                <a16:creationId xmlns:a16="http://schemas.microsoft.com/office/drawing/2014/main" id="{560B6A78-E105-4BAB-AAB0-46DB089A23A1}"/>
              </a:ext>
            </a:extLst>
          </p:cNvPr>
          <p:cNvSpPr txBox="1">
            <a:spLocks noChangeArrowheads="1"/>
          </p:cNvSpPr>
          <p:nvPr/>
        </p:nvSpPr>
        <p:spPr bwMode="auto">
          <a:xfrm>
            <a:off x="3276600" y="3100388"/>
            <a:ext cx="16557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prstClr val="black"/>
                </a:solidFill>
                <a:effectLst/>
                <a:uLnTx/>
                <a:uFillTx/>
                <a:latin typeface="Arial" panose="020B0604020202020204" pitchFamily="34" charset="0"/>
                <a:ea typeface="+mn-ea"/>
                <a:cs typeface="+mn-cs"/>
              </a:rPr>
              <a:t>CCLI #678905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1" descr="Binder1_Page_17.png">
            <a:extLst>
              <a:ext uri="{FF2B5EF4-FFF2-40B4-BE49-F238E27FC236}">
                <a16:creationId xmlns:a16="http://schemas.microsoft.com/office/drawing/2014/main" id="{66749E5C-04DF-49E8-9D09-D541C539538E}"/>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7" name="Picture 2" descr="Binder1_Page_18.png">
            <a:extLst>
              <a:ext uri="{FF2B5EF4-FFF2-40B4-BE49-F238E27FC236}">
                <a16:creationId xmlns:a16="http://schemas.microsoft.com/office/drawing/2014/main" id="{93B82117-05DB-46B1-B8FB-1E3EB711D07C}"/>
              </a:ext>
            </a:extLst>
          </p:cNvPr>
          <p:cNvPicPr>
            <a:picLocks noGrp="1" noChangeAspect="1"/>
          </p:cNvPicPr>
          <p:nvPr isPhoto="1"/>
        </p:nvPicPr>
        <p:blipFill>
          <a:blip r:embed="rId3">
            <a:extLst>
              <a:ext uri="{28A0092B-C50C-407E-A947-70E740481C1C}">
                <a14:useLocalDpi xmlns:a14="http://schemas.microsoft.com/office/drawing/2010/main" val="0"/>
              </a:ext>
            </a:extLst>
          </a:blip>
          <a:srcRect/>
          <a:stretch>
            <a:fillRect/>
          </a:stretch>
        </p:blipFill>
        <p:spPr bwMode="auto">
          <a:xfrm>
            <a:off x="0" y="34290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Binder1_Page_19.png">
            <a:extLst>
              <a:ext uri="{FF2B5EF4-FFF2-40B4-BE49-F238E27FC236}">
                <a16:creationId xmlns:a16="http://schemas.microsoft.com/office/drawing/2014/main" id="{9A0780D8-4CA2-4003-B63F-9729B98E8524}"/>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 name="Picture 3" descr="Binder1_Page_20.png">
            <a:extLst>
              <a:ext uri="{FF2B5EF4-FFF2-40B4-BE49-F238E27FC236}">
                <a16:creationId xmlns:a16="http://schemas.microsoft.com/office/drawing/2014/main" id="{EEDA35F8-18EF-47D6-B08D-043B7114B390}"/>
              </a:ext>
            </a:extLst>
          </p:cNvPr>
          <p:cNvPicPr>
            <a:picLocks noGrp="1" noChangeAspect="1"/>
          </p:cNvPicPr>
          <p:nvPr isPhoto="1"/>
        </p:nvPicPr>
        <p:blipFill>
          <a:blip r:embed="rId3">
            <a:extLst>
              <a:ext uri="{28A0092B-C50C-407E-A947-70E740481C1C}">
                <a14:useLocalDpi xmlns:a14="http://schemas.microsoft.com/office/drawing/2010/main" val="0"/>
              </a:ext>
            </a:extLst>
          </a:blip>
          <a:srcRect/>
          <a:stretch>
            <a:fillRect/>
          </a:stretch>
        </p:blipFill>
        <p:spPr bwMode="auto">
          <a:xfrm>
            <a:off x="0" y="34290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Binder1_Page_21.png">
            <a:extLst>
              <a:ext uri="{FF2B5EF4-FFF2-40B4-BE49-F238E27FC236}">
                <a16:creationId xmlns:a16="http://schemas.microsoft.com/office/drawing/2014/main" id="{3714F8CD-3EE7-44F7-862F-9A47354183A9}"/>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TextBox 1">
            <a:extLst>
              <a:ext uri="{FF2B5EF4-FFF2-40B4-BE49-F238E27FC236}">
                <a16:creationId xmlns:a16="http://schemas.microsoft.com/office/drawing/2014/main" id="{09589B93-47CC-449B-8ED8-E225C938A851}"/>
              </a:ext>
            </a:extLst>
          </p:cNvPr>
          <p:cNvSpPr txBox="1">
            <a:spLocks noChangeArrowheads="1"/>
          </p:cNvSpPr>
          <p:nvPr/>
        </p:nvSpPr>
        <p:spPr bwMode="auto">
          <a:xfrm>
            <a:off x="3276600" y="3100388"/>
            <a:ext cx="15827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prstClr val="black"/>
                </a:solidFill>
                <a:effectLst/>
                <a:uLnTx/>
                <a:uFillTx/>
                <a:latin typeface="Arial" panose="020B0604020202020204" pitchFamily="34" charset="0"/>
                <a:ea typeface="+mn-ea"/>
                <a:cs typeface="+mn-cs"/>
              </a:rPr>
              <a:t>CCLI #678905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 descr="Binder1_Page_22.png">
            <a:extLst>
              <a:ext uri="{FF2B5EF4-FFF2-40B4-BE49-F238E27FC236}">
                <a16:creationId xmlns:a16="http://schemas.microsoft.com/office/drawing/2014/main" id="{5A0C6FC4-0256-427F-98B0-4488533D646B}"/>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9" name="Picture 2" descr="Binder1_Page_23.png">
            <a:extLst>
              <a:ext uri="{FF2B5EF4-FFF2-40B4-BE49-F238E27FC236}">
                <a16:creationId xmlns:a16="http://schemas.microsoft.com/office/drawing/2014/main" id="{6079F77B-B881-43D2-82E9-0091A0679A44}"/>
              </a:ext>
            </a:extLst>
          </p:cNvPr>
          <p:cNvPicPr>
            <a:picLocks noGrp="1" noChangeAspect="1"/>
          </p:cNvPicPr>
          <p:nvPr isPhoto="1"/>
        </p:nvPicPr>
        <p:blipFill>
          <a:blip r:embed="rId3">
            <a:extLst>
              <a:ext uri="{28A0092B-C50C-407E-A947-70E740481C1C}">
                <a14:useLocalDpi xmlns:a14="http://schemas.microsoft.com/office/drawing/2010/main" val="0"/>
              </a:ext>
            </a:extLst>
          </a:blip>
          <a:srcRect/>
          <a:stretch>
            <a:fillRect/>
          </a:stretch>
        </p:blipFill>
        <p:spPr bwMode="auto">
          <a:xfrm>
            <a:off x="0" y="34290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1" descr="Binder1_Page_24.png">
            <a:extLst>
              <a:ext uri="{FF2B5EF4-FFF2-40B4-BE49-F238E27FC236}">
                <a16:creationId xmlns:a16="http://schemas.microsoft.com/office/drawing/2014/main" id="{CB5BD4E7-BB3D-481A-A56D-48D0C6A33E96}"/>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 name="Picture 2" descr="Binder1_Page_25.png">
            <a:extLst>
              <a:ext uri="{FF2B5EF4-FFF2-40B4-BE49-F238E27FC236}">
                <a16:creationId xmlns:a16="http://schemas.microsoft.com/office/drawing/2014/main" id="{B9AACFE2-BAEC-4816-9A21-90EEB7397222}"/>
              </a:ext>
            </a:extLst>
          </p:cNvPr>
          <p:cNvPicPr>
            <a:picLocks noGrp="1" noChangeAspect="1"/>
          </p:cNvPicPr>
          <p:nvPr isPhoto="1"/>
        </p:nvPicPr>
        <p:blipFill>
          <a:blip r:embed="rId3">
            <a:extLst>
              <a:ext uri="{28A0092B-C50C-407E-A947-70E740481C1C}">
                <a14:useLocalDpi xmlns:a14="http://schemas.microsoft.com/office/drawing/2010/main" val="0"/>
              </a:ext>
            </a:extLst>
          </a:blip>
          <a:srcRect/>
          <a:stretch>
            <a:fillRect/>
          </a:stretch>
        </p:blipFill>
        <p:spPr bwMode="auto">
          <a:xfrm>
            <a:off x="0" y="34290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 descr="Binder1_Page_26.png">
            <a:extLst>
              <a:ext uri="{FF2B5EF4-FFF2-40B4-BE49-F238E27FC236}">
                <a16:creationId xmlns:a16="http://schemas.microsoft.com/office/drawing/2014/main" id="{1779E888-E56B-49C1-8D30-164FDF1FF426}"/>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TextBox 1">
            <a:extLst>
              <a:ext uri="{FF2B5EF4-FFF2-40B4-BE49-F238E27FC236}">
                <a16:creationId xmlns:a16="http://schemas.microsoft.com/office/drawing/2014/main" id="{B0811219-F494-42E8-8858-4BC774760D48}"/>
              </a:ext>
            </a:extLst>
          </p:cNvPr>
          <p:cNvSpPr txBox="1">
            <a:spLocks noChangeArrowheads="1"/>
          </p:cNvSpPr>
          <p:nvPr/>
        </p:nvSpPr>
        <p:spPr bwMode="auto">
          <a:xfrm>
            <a:off x="3271838" y="3090863"/>
            <a:ext cx="19446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prstClr val="black"/>
                </a:solidFill>
                <a:effectLst/>
                <a:uLnTx/>
                <a:uFillTx/>
                <a:latin typeface="Arial" panose="020B0604020202020204" pitchFamily="34" charset="0"/>
                <a:ea typeface="+mn-ea"/>
                <a:cs typeface="+mn-cs"/>
              </a:rPr>
              <a:t>CCLI #678905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 descr="Binder1_Page_27.png">
            <a:extLst>
              <a:ext uri="{FF2B5EF4-FFF2-40B4-BE49-F238E27FC236}">
                <a16:creationId xmlns:a16="http://schemas.microsoft.com/office/drawing/2014/main" id="{4D5ACD6A-99D4-4D8E-BA18-B55136BEFFA3}"/>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1" name="Picture 2" descr="Binder1_Page_28.png">
            <a:extLst>
              <a:ext uri="{FF2B5EF4-FFF2-40B4-BE49-F238E27FC236}">
                <a16:creationId xmlns:a16="http://schemas.microsoft.com/office/drawing/2014/main" id="{9705D019-AF2D-43AD-90D3-1A494988D789}"/>
              </a:ext>
            </a:extLst>
          </p:cNvPr>
          <p:cNvPicPr>
            <a:picLocks noGrp="1" noChangeAspect="1"/>
          </p:cNvPicPr>
          <p:nvPr isPhoto="1"/>
        </p:nvPicPr>
        <p:blipFill>
          <a:blip r:embed="rId3">
            <a:extLst>
              <a:ext uri="{28A0092B-C50C-407E-A947-70E740481C1C}">
                <a14:useLocalDpi xmlns:a14="http://schemas.microsoft.com/office/drawing/2010/main" val="0"/>
              </a:ext>
            </a:extLst>
          </a:blip>
          <a:srcRect/>
          <a:stretch>
            <a:fillRect/>
          </a:stretch>
        </p:blipFill>
        <p:spPr bwMode="auto">
          <a:xfrm>
            <a:off x="0" y="34290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Binder1_Page_29.png">
            <a:extLst>
              <a:ext uri="{FF2B5EF4-FFF2-40B4-BE49-F238E27FC236}">
                <a16:creationId xmlns:a16="http://schemas.microsoft.com/office/drawing/2014/main" id="{B94126B3-74AB-4557-8BAD-83CAAFB7A008}"/>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Picture 3" descr="Binder1_Page_30.png">
            <a:extLst>
              <a:ext uri="{FF2B5EF4-FFF2-40B4-BE49-F238E27FC236}">
                <a16:creationId xmlns:a16="http://schemas.microsoft.com/office/drawing/2014/main" id="{D95A9C21-05A9-4623-9F2E-83228D8461CE}"/>
              </a:ext>
            </a:extLst>
          </p:cNvPr>
          <p:cNvPicPr>
            <a:picLocks noGrp="1" noChangeAspect="1"/>
          </p:cNvPicPr>
          <p:nvPr isPhoto="1"/>
        </p:nvPicPr>
        <p:blipFill>
          <a:blip r:embed="rId3">
            <a:extLst>
              <a:ext uri="{28A0092B-C50C-407E-A947-70E740481C1C}">
                <a14:useLocalDpi xmlns:a14="http://schemas.microsoft.com/office/drawing/2010/main" val="0"/>
              </a:ext>
            </a:extLst>
          </a:blip>
          <a:srcRect/>
          <a:stretch>
            <a:fillRect/>
          </a:stretch>
        </p:blipFill>
        <p:spPr bwMode="auto">
          <a:xfrm>
            <a:off x="0" y="34290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Binder1_Page_31.png">
            <a:extLst>
              <a:ext uri="{FF2B5EF4-FFF2-40B4-BE49-F238E27FC236}">
                <a16:creationId xmlns:a16="http://schemas.microsoft.com/office/drawing/2014/main" id="{675D4F0B-1799-4D4B-8FAA-4FFB325F7D67}"/>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TextBox 1">
            <a:extLst>
              <a:ext uri="{FF2B5EF4-FFF2-40B4-BE49-F238E27FC236}">
                <a16:creationId xmlns:a16="http://schemas.microsoft.com/office/drawing/2014/main" id="{5151382A-9C8E-42BB-BC68-B0860AEEA537}"/>
              </a:ext>
            </a:extLst>
          </p:cNvPr>
          <p:cNvSpPr txBox="1">
            <a:spLocks noChangeArrowheads="1"/>
          </p:cNvSpPr>
          <p:nvPr/>
        </p:nvSpPr>
        <p:spPr bwMode="auto">
          <a:xfrm>
            <a:off x="3278188" y="3022600"/>
            <a:ext cx="18002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prstClr val="black"/>
                </a:solidFill>
                <a:effectLst/>
                <a:uLnTx/>
                <a:uFillTx/>
                <a:latin typeface="Arial" panose="020B0604020202020204" pitchFamily="34" charset="0"/>
                <a:ea typeface="+mn-ea"/>
                <a:cs typeface="+mn-cs"/>
              </a:rPr>
              <a:t>CCLI #678905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 name="TextBox 3">
            <a:extLst>
              <a:ext uri="{FF2B5EF4-FFF2-40B4-BE49-F238E27FC236}">
                <a16:creationId xmlns:a16="http://schemas.microsoft.com/office/drawing/2014/main" id="{96533CAE-FBF3-42BD-A97D-1805ABF7AD49}"/>
              </a:ext>
            </a:extLst>
          </p:cNvPr>
          <p:cNvSpPr txBox="1"/>
          <p:nvPr/>
        </p:nvSpPr>
        <p:spPr>
          <a:xfrm>
            <a:off x="236481" y="4867832"/>
            <a:ext cx="8534400" cy="1812227"/>
          </a:xfrm>
          <a:prstGeom prst="rect">
            <a:avLst/>
          </a:prstGeom>
          <a:noFill/>
        </p:spPr>
        <p:txBody>
          <a:bodyPr wrap="square">
            <a:spAutoFit/>
          </a:bodyPr>
          <a:lstStyle/>
          <a:p>
            <a:pPr marL="0" marR="0" indent="0" algn="ctr">
              <a:lnSpc>
                <a:spcPct val="119000"/>
              </a:lnSpc>
              <a:spcBef>
                <a:spcPts val="0"/>
              </a:spcBef>
              <a:spcAft>
                <a:spcPts val="0"/>
              </a:spcAft>
            </a:pPr>
            <a:r>
              <a:rPr lang="en-US" sz="3200" kern="1400" dirty="0">
                <a:ln>
                  <a:noFill/>
                </a:ln>
                <a:solidFill>
                  <a:schemeClr val="bg1"/>
                </a:solidFill>
                <a:effectLst>
                  <a:glow rad="127000">
                    <a:schemeClr val="tx1"/>
                  </a:glow>
                </a:effectLst>
                <a:latin typeface="Calibri" panose="020F0502020204030204" pitchFamily="34" charset="0"/>
              </a:rPr>
              <a:t>During this song the children will be returning to the sanctuary and the elders serving communion are invited to come forward.</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indoor&#10;&#10;Description automatically generated">
            <a:extLst>
              <a:ext uri="{FF2B5EF4-FFF2-40B4-BE49-F238E27FC236}">
                <a16:creationId xmlns:a16="http://schemas.microsoft.com/office/drawing/2014/main" id="{70A42297-9AE5-4DB2-B241-2390DC57A3BE}"/>
              </a:ext>
            </a:extLst>
          </p:cNvPr>
          <p:cNvPicPr>
            <a:picLocks noChangeAspect="1"/>
          </p:cNvPicPr>
          <p:nvPr/>
        </p:nvPicPr>
        <p:blipFill rotWithShape="1">
          <a:blip r:embed="rId2">
            <a:extLst>
              <a:ext uri="{28A0092B-C50C-407E-A947-70E740481C1C}">
                <a14:useLocalDpi xmlns:a14="http://schemas.microsoft.com/office/drawing/2010/main" val="0"/>
              </a:ext>
            </a:extLst>
          </a:blip>
          <a:srcRect r="11198"/>
          <a:stretch/>
        </p:blipFill>
        <p:spPr>
          <a:xfrm>
            <a:off x="-1" y="0"/>
            <a:ext cx="9144001" cy="6858000"/>
          </a:xfrm>
          <a:prstGeom prst="rect">
            <a:avLst/>
          </a:prstGeom>
        </p:spPr>
      </p:pic>
      <p:sp>
        <p:nvSpPr>
          <p:cNvPr id="3" name="TextBox 2">
            <a:extLst>
              <a:ext uri="{FF2B5EF4-FFF2-40B4-BE49-F238E27FC236}">
                <a16:creationId xmlns:a16="http://schemas.microsoft.com/office/drawing/2014/main" id="{0E231FF0-94F9-43A5-BF48-370C53395B40}"/>
              </a:ext>
            </a:extLst>
          </p:cNvPr>
          <p:cNvSpPr txBox="1"/>
          <p:nvPr/>
        </p:nvSpPr>
        <p:spPr>
          <a:xfrm>
            <a:off x="252247" y="177941"/>
            <a:ext cx="8891751"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1" u="none" strike="noStrike" kern="1400" cap="none" spc="0" normalizeH="0" baseline="0" noProof="0" dirty="0">
                <a:ln>
                  <a:noFill/>
                </a:ln>
                <a:solidFill>
                  <a:prstClr val="black"/>
                </a:solidFill>
                <a:effectLst>
                  <a:glow rad="127000">
                    <a:prstClr val="white"/>
                  </a:glow>
                </a:effectLst>
                <a:uLnTx/>
                <a:uFillTx/>
                <a:latin typeface="Callibri"/>
                <a:ea typeface="+mn-ea"/>
                <a:cs typeface="+mn-cs"/>
              </a:rPr>
              <a:t>We Celebrate Communion Together</a:t>
            </a:r>
          </a:p>
        </p:txBody>
      </p:sp>
    </p:spTree>
    <p:extLst>
      <p:ext uri="{BB962C8B-B14F-4D97-AF65-F5344CB8AC3E}">
        <p14:creationId xmlns:p14="http://schemas.microsoft.com/office/powerpoint/2010/main" val="121666467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indoor&#10;&#10;Description automatically generated">
            <a:extLst>
              <a:ext uri="{FF2B5EF4-FFF2-40B4-BE49-F238E27FC236}">
                <a16:creationId xmlns:a16="http://schemas.microsoft.com/office/drawing/2014/main" id="{70A42297-9AE5-4DB2-B241-2390DC57A3BE}"/>
              </a:ext>
            </a:extLst>
          </p:cNvPr>
          <p:cNvPicPr>
            <a:picLocks noChangeAspect="1"/>
          </p:cNvPicPr>
          <p:nvPr/>
        </p:nvPicPr>
        <p:blipFill rotWithShape="1">
          <a:blip r:embed="rId2">
            <a:extLst>
              <a:ext uri="{28A0092B-C50C-407E-A947-70E740481C1C}">
                <a14:useLocalDpi xmlns:a14="http://schemas.microsoft.com/office/drawing/2010/main" val="0"/>
              </a:ext>
            </a:extLst>
          </a:blip>
          <a:srcRect r="11198"/>
          <a:stretch/>
        </p:blipFill>
        <p:spPr>
          <a:xfrm>
            <a:off x="-1" y="0"/>
            <a:ext cx="9144001" cy="6858000"/>
          </a:xfrm>
          <a:prstGeom prst="rect">
            <a:avLst/>
          </a:prstGeom>
        </p:spPr>
      </p:pic>
      <p:sp>
        <p:nvSpPr>
          <p:cNvPr id="3" name="TextBox 2">
            <a:extLst>
              <a:ext uri="{FF2B5EF4-FFF2-40B4-BE49-F238E27FC236}">
                <a16:creationId xmlns:a16="http://schemas.microsoft.com/office/drawing/2014/main" id="{0E231FF0-94F9-43A5-BF48-370C53395B40}"/>
              </a:ext>
            </a:extLst>
          </p:cNvPr>
          <p:cNvSpPr txBox="1"/>
          <p:nvPr/>
        </p:nvSpPr>
        <p:spPr>
          <a:xfrm>
            <a:off x="252247" y="177941"/>
            <a:ext cx="8891751"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1" u="none" strike="noStrike" kern="1400" cap="none" spc="0" normalizeH="0" baseline="0" noProof="0" dirty="0">
                <a:ln>
                  <a:noFill/>
                </a:ln>
                <a:solidFill>
                  <a:prstClr val="black"/>
                </a:solidFill>
                <a:effectLst>
                  <a:glow rad="127000">
                    <a:prstClr val="white"/>
                  </a:glow>
                </a:effectLst>
                <a:uLnTx/>
                <a:uFillTx/>
                <a:latin typeface="Callibri"/>
                <a:ea typeface="+mn-ea"/>
                <a:cs typeface="+mn-cs"/>
              </a:rPr>
              <a:t>Summary of Scriptural Teaching</a:t>
            </a:r>
          </a:p>
        </p:txBody>
      </p:sp>
    </p:spTree>
    <p:extLst>
      <p:ext uri="{BB962C8B-B14F-4D97-AF65-F5344CB8AC3E}">
        <p14:creationId xmlns:p14="http://schemas.microsoft.com/office/powerpoint/2010/main" val="257118744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indoor&#10;&#10;Description automatically generated">
            <a:extLst>
              <a:ext uri="{FF2B5EF4-FFF2-40B4-BE49-F238E27FC236}">
                <a16:creationId xmlns:a16="http://schemas.microsoft.com/office/drawing/2014/main" id="{70A42297-9AE5-4DB2-B241-2390DC57A3BE}"/>
              </a:ext>
            </a:extLst>
          </p:cNvPr>
          <p:cNvPicPr>
            <a:picLocks noChangeAspect="1"/>
          </p:cNvPicPr>
          <p:nvPr/>
        </p:nvPicPr>
        <p:blipFill rotWithShape="1">
          <a:blip r:embed="rId2">
            <a:extLst>
              <a:ext uri="{28A0092B-C50C-407E-A947-70E740481C1C}">
                <a14:useLocalDpi xmlns:a14="http://schemas.microsoft.com/office/drawing/2010/main" val="0"/>
              </a:ext>
            </a:extLst>
          </a:blip>
          <a:srcRect r="11198"/>
          <a:stretch/>
        </p:blipFill>
        <p:spPr>
          <a:xfrm>
            <a:off x="-1" y="0"/>
            <a:ext cx="9144001" cy="6858000"/>
          </a:xfrm>
          <a:prstGeom prst="rect">
            <a:avLst/>
          </a:prstGeom>
        </p:spPr>
      </p:pic>
      <p:sp>
        <p:nvSpPr>
          <p:cNvPr id="3" name="TextBox 2">
            <a:extLst>
              <a:ext uri="{FF2B5EF4-FFF2-40B4-BE49-F238E27FC236}">
                <a16:creationId xmlns:a16="http://schemas.microsoft.com/office/drawing/2014/main" id="{0E231FF0-94F9-43A5-BF48-370C53395B40}"/>
              </a:ext>
            </a:extLst>
          </p:cNvPr>
          <p:cNvSpPr txBox="1"/>
          <p:nvPr/>
        </p:nvSpPr>
        <p:spPr>
          <a:xfrm>
            <a:off x="252247" y="177941"/>
            <a:ext cx="8891751"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1" u="none" strike="noStrike" kern="1400" cap="none" spc="0" normalizeH="0" baseline="0" noProof="0" dirty="0">
                <a:ln>
                  <a:noFill/>
                </a:ln>
                <a:solidFill>
                  <a:prstClr val="black"/>
                </a:solidFill>
                <a:effectLst>
                  <a:glow rad="127000">
                    <a:prstClr val="white"/>
                  </a:glow>
                </a:effectLst>
                <a:uLnTx/>
                <a:uFillTx/>
                <a:latin typeface="Callibri"/>
                <a:ea typeface="+mn-ea"/>
                <a:cs typeface="+mn-cs"/>
              </a:rPr>
              <a:t>Prayer of Thanksgiving</a:t>
            </a:r>
          </a:p>
        </p:txBody>
      </p:sp>
    </p:spTree>
    <p:extLst>
      <p:ext uri="{BB962C8B-B14F-4D97-AF65-F5344CB8AC3E}">
        <p14:creationId xmlns:p14="http://schemas.microsoft.com/office/powerpoint/2010/main" val="18111551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indoor, full, dish, several&#10;&#10;Description automatically generated">
            <a:extLst>
              <a:ext uri="{FF2B5EF4-FFF2-40B4-BE49-F238E27FC236}">
                <a16:creationId xmlns:a16="http://schemas.microsoft.com/office/drawing/2014/main" id="{68A2C62E-8019-4764-97FA-7C48BA3E5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Box 2">
            <a:extLst>
              <a:ext uri="{FF2B5EF4-FFF2-40B4-BE49-F238E27FC236}">
                <a16:creationId xmlns:a16="http://schemas.microsoft.com/office/drawing/2014/main" id="{0E231FF0-94F9-43A5-BF48-370C53395B40}"/>
              </a:ext>
            </a:extLst>
          </p:cNvPr>
          <p:cNvSpPr txBox="1"/>
          <p:nvPr/>
        </p:nvSpPr>
        <p:spPr>
          <a:xfrm>
            <a:off x="252247" y="177941"/>
            <a:ext cx="8891751"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1" u="none" strike="noStrike" kern="1400" cap="none" spc="0" normalizeH="0" baseline="0" noProof="0" dirty="0">
                <a:ln>
                  <a:noFill/>
                </a:ln>
                <a:solidFill>
                  <a:prstClr val="black"/>
                </a:solidFill>
                <a:effectLst>
                  <a:glow rad="127000">
                    <a:prstClr val="white"/>
                  </a:glow>
                </a:effectLst>
                <a:uLnTx/>
                <a:uFillTx/>
                <a:latin typeface="Callibri"/>
                <a:ea typeface="+mn-ea"/>
                <a:cs typeface="+mn-cs"/>
              </a:rPr>
              <a:t>Invitation and Distribution</a:t>
            </a:r>
          </a:p>
        </p:txBody>
      </p:sp>
    </p:spTree>
    <p:extLst>
      <p:ext uri="{BB962C8B-B14F-4D97-AF65-F5344CB8AC3E}">
        <p14:creationId xmlns:p14="http://schemas.microsoft.com/office/powerpoint/2010/main" val="405142744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floor&#10;&#10;Description automatically generated">
            <a:extLst>
              <a:ext uri="{FF2B5EF4-FFF2-40B4-BE49-F238E27FC236}">
                <a16:creationId xmlns:a16="http://schemas.microsoft.com/office/drawing/2014/main" id="{55969319-379C-4CE3-B66C-7F1444FD7237}"/>
              </a:ext>
            </a:extLst>
          </p:cNvPr>
          <p:cNvPicPr>
            <a:picLocks noChangeAspect="1"/>
          </p:cNvPicPr>
          <p:nvPr/>
        </p:nvPicPr>
        <p:blipFill rotWithShape="1">
          <a:blip r:embed="rId3">
            <a:extLst>
              <a:ext uri="{28A0092B-C50C-407E-A947-70E740481C1C}">
                <a14:useLocalDpi xmlns:a14="http://schemas.microsoft.com/office/drawing/2010/main" val="0"/>
              </a:ext>
            </a:extLst>
          </a:blip>
          <a:srcRect l="11052"/>
          <a:stretch/>
        </p:blipFill>
        <p:spPr>
          <a:xfrm>
            <a:off x="0" y="0"/>
            <a:ext cx="9144000" cy="6858000"/>
          </a:xfrm>
          <a:prstGeom prst="rect">
            <a:avLst/>
          </a:prstGeom>
        </p:spPr>
      </p:pic>
      <p:sp>
        <p:nvSpPr>
          <p:cNvPr id="6" name="TextBox 5">
            <a:extLst>
              <a:ext uri="{FF2B5EF4-FFF2-40B4-BE49-F238E27FC236}">
                <a16:creationId xmlns:a16="http://schemas.microsoft.com/office/drawing/2014/main" id="{EC8A6A96-1B10-4E55-8D95-4625BF770E80}"/>
              </a:ext>
            </a:extLst>
          </p:cNvPr>
          <p:cNvSpPr txBox="1"/>
          <p:nvPr/>
        </p:nvSpPr>
        <p:spPr>
          <a:xfrm>
            <a:off x="252248" y="177941"/>
            <a:ext cx="8355724"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1" u="none" strike="noStrike" kern="1400" cap="none" spc="0" normalizeH="0" baseline="0" noProof="0" dirty="0">
                <a:ln>
                  <a:noFill/>
                </a:ln>
                <a:solidFill>
                  <a:prstClr val="black"/>
                </a:solidFill>
                <a:effectLst>
                  <a:glow rad="127000">
                    <a:prstClr val="white"/>
                  </a:glow>
                </a:effectLst>
                <a:uLnTx/>
                <a:uFillTx/>
                <a:latin typeface="Callibri"/>
                <a:ea typeface="+mn-ea"/>
                <a:cs typeface="+mn-cs"/>
              </a:rPr>
              <a:t>Song of Reflection: He Leadeth Me</a:t>
            </a:r>
          </a:p>
        </p:txBody>
      </p:sp>
    </p:spTree>
    <p:extLst>
      <p:ext uri="{BB962C8B-B14F-4D97-AF65-F5344CB8AC3E}">
        <p14:creationId xmlns:p14="http://schemas.microsoft.com/office/powerpoint/2010/main" val="307024138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person, piece, hand, arthropod&#10;&#10;Description automatically generated">
            <a:extLst>
              <a:ext uri="{FF2B5EF4-FFF2-40B4-BE49-F238E27FC236}">
                <a16:creationId xmlns:a16="http://schemas.microsoft.com/office/drawing/2014/main" id="{6EE486C1-D757-44FE-80D5-CEDDB3E3CF8F}"/>
              </a:ext>
            </a:extLst>
          </p:cNvPr>
          <p:cNvPicPr>
            <a:picLocks noChangeAspect="1"/>
          </p:cNvPicPr>
          <p:nvPr/>
        </p:nvPicPr>
        <p:blipFill rotWithShape="1">
          <a:blip r:embed="rId2">
            <a:extLst>
              <a:ext uri="{28A0092B-C50C-407E-A947-70E740481C1C}">
                <a14:useLocalDpi xmlns:a14="http://schemas.microsoft.com/office/drawing/2010/main" val="0"/>
              </a:ext>
            </a:extLst>
          </a:blip>
          <a:srcRect l="3514" r="7879"/>
          <a:stretch/>
        </p:blipFill>
        <p:spPr>
          <a:xfrm>
            <a:off x="1" y="0"/>
            <a:ext cx="9143998" cy="6858000"/>
          </a:xfrm>
          <a:prstGeom prst="rect">
            <a:avLst/>
          </a:prstGeom>
        </p:spPr>
      </p:pic>
      <p:sp>
        <p:nvSpPr>
          <p:cNvPr id="3" name="TextBox 2">
            <a:extLst>
              <a:ext uri="{FF2B5EF4-FFF2-40B4-BE49-F238E27FC236}">
                <a16:creationId xmlns:a16="http://schemas.microsoft.com/office/drawing/2014/main" id="{0E231FF0-94F9-43A5-BF48-370C53395B40}"/>
              </a:ext>
            </a:extLst>
          </p:cNvPr>
          <p:cNvSpPr txBox="1"/>
          <p:nvPr/>
        </p:nvSpPr>
        <p:spPr>
          <a:xfrm>
            <a:off x="252247" y="177941"/>
            <a:ext cx="8891751"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1" u="none" strike="noStrike" kern="1400" cap="none" spc="0" normalizeH="0" baseline="0" noProof="0" dirty="0">
                <a:ln>
                  <a:noFill/>
                </a:ln>
                <a:solidFill>
                  <a:prstClr val="black"/>
                </a:solidFill>
                <a:effectLst>
                  <a:glow rad="127000">
                    <a:prstClr val="white"/>
                  </a:glow>
                </a:effectLst>
                <a:uLnTx/>
                <a:uFillTx/>
                <a:latin typeface="Callibri"/>
                <a:ea typeface="+mn-ea"/>
                <a:cs typeface="+mn-cs"/>
              </a:rPr>
              <a:t>The Bread</a:t>
            </a:r>
          </a:p>
        </p:txBody>
      </p:sp>
    </p:spTree>
    <p:extLst>
      <p:ext uri="{BB962C8B-B14F-4D97-AF65-F5344CB8AC3E}">
        <p14:creationId xmlns:p14="http://schemas.microsoft.com/office/powerpoint/2010/main" val="280852660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indoor, full, dish, several&#10;&#10;Description automatically generated">
            <a:extLst>
              <a:ext uri="{FF2B5EF4-FFF2-40B4-BE49-F238E27FC236}">
                <a16:creationId xmlns:a16="http://schemas.microsoft.com/office/drawing/2014/main" id="{68A2C62E-8019-4764-97FA-7C48BA3E5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Box 2">
            <a:extLst>
              <a:ext uri="{FF2B5EF4-FFF2-40B4-BE49-F238E27FC236}">
                <a16:creationId xmlns:a16="http://schemas.microsoft.com/office/drawing/2014/main" id="{0E231FF0-94F9-43A5-BF48-370C53395B40}"/>
              </a:ext>
            </a:extLst>
          </p:cNvPr>
          <p:cNvSpPr txBox="1"/>
          <p:nvPr/>
        </p:nvSpPr>
        <p:spPr>
          <a:xfrm>
            <a:off x="252247" y="177941"/>
            <a:ext cx="8891751"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1" u="none" strike="noStrike" kern="1400" cap="none" spc="0" normalizeH="0" baseline="0" noProof="0" dirty="0">
                <a:ln>
                  <a:noFill/>
                </a:ln>
                <a:solidFill>
                  <a:prstClr val="black"/>
                </a:solidFill>
                <a:effectLst>
                  <a:glow rad="127000">
                    <a:prstClr val="white"/>
                  </a:glow>
                </a:effectLst>
                <a:uLnTx/>
                <a:uFillTx/>
                <a:latin typeface="Callibri"/>
                <a:ea typeface="+mn-ea"/>
                <a:cs typeface="+mn-cs"/>
              </a:rPr>
              <a:t>The Cup</a:t>
            </a:r>
          </a:p>
        </p:txBody>
      </p:sp>
    </p:spTree>
    <p:extLst>
      <p:ext uri="{BB962C8B-B14F-4D97-AF65-F5344CB8AC3E}">
        <p14:creationId xmlns:p14="http://schemas.microsoft.com/office/powerpoint/2010/main" val="23029197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floor&#10;&#10;Description automatically generated">
            <a:extLst>
              <a:ext uri="{FF2B5EF4-FFF2-40B4-BE49-F238E27FC236}">
                <a16:creationId xmlns:a16="http://schemas.microsoft.com/office/drawing/2014/main" id="{55969319-379C-4CE3-B66C-7F1444FD7237}"/>
              </a:ext>
            </a:extLst>
          </p:cNvPr>
          <p:cNvPicPr>
            <a:picLocks noChangeAspect="1"/>
          </p:cNvPicPr>
          <p:nvPr/>
        </p:nvPicPr>
        <p:blipFill rotWithShape="1">
          <a:blip r:embed="rId3">
            <a:extLst>
              <a:ext uri="{28A0092B-C50C-407E-A947-70E740481C1C}">
                <a14:useLocalDpi xmlns:a14="http://schemas.microsoft.com/office/drawing/2010/main" val="0"/>
              </a:ext>
            </a:extLst>
          </a:blip>
          <a:srcRect l="11052"/>
          <a:stretch/>
        </p:blipFill>
        <p:spPr>
          <a:xfrm>
            <a:off x="0" y="0"/>
            <a:ext cx="9144000" cy="6858000"/>
          </a:xfrm>
          <a:prstGeom prst="rect">
            <a:avLst/>
          </a:prstGeom>
        </p:spPr>
      </p:pic>
      <p:sp>
        <p:nvSpPr>
          <p:cNvPr id="6" name="TextBox 5">
            <a:extLst>
              <a:ext uri="{FF2B5EF4-FFF2-40B4-BE49-F238E27FC236}">
                <a16:creationId xmlns:a16="http://schemas.microsoft.com/office/drawing/2014/main" id="{EC8A6A96-1B10-4E55-8D95-4625BF770E80}"/>
              </a:ext>
            </a:extLst>
          </p:cNvPr>
          <p:cNvSpPr txBox="1"/>
          <p:nvPr/>
        </p:nvSpPr>
        <p:spPr>
          <a:xfrm>
            <a:off x="252248" y="177941"/>
            <a:ext cx="8355724"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1" u="none" strike="noStrike" kern="1400" cap="none" spc="0" normalizeH="0" baseline="0" noProof="0" dirty="0">
                <a:ln>
                  <a:noFill/>
                </a:ln>
                <a:solidFill>
                  <a:prstClr val="black"/>
                </a:solidFill>
                <a:effectLst>
                  <a:glow rad="127000">
                    <a:prstClr val="white"/>
                  </a:glow>
                </a:effectLst>
                <a:uLnTx/>
                <a:uFillTx/>
                <a:latin typeface="Callibri"/>
                <a:ea typeface="+mn-ea"/>
                <a:cs typeface="+mn-cs"/>
              </a:rPr>
              <a:t>Prayer of Gratitude</a:t>
            </a:r>
          </a:p>
        </p:txBody>
      </p:sp>
    </p:spTree>
    <p:extLst>
      <p:ext uri="{BB962C8B-B14F-4D97-AF65-F5344CB8AC3E}">
        <p14:creationId xmlns:p14="http://schemas.microsoft.com/office/powerpoint/2010/main" val="39364898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F86C829-C3E6-41F4-A607-E00D50EA9E4B}"/>
              </a:ext>
            </a:extLst>
          </p:cNvPr>
          <p:cNvSpPr/>
          <p:nvPr/>
        </p:nvSpPr>
        <p:spPr>
          <a:xfrm>
            <a:off x="152053" y="144229"/>
            <a:ext cx="8680935" cy="523220"/>
          </a:xfrm>
          <a:prstGeom prst="rect">
            <a:avLst/>
          </a:prstGeom>
        </p:spPr>
        <p:txBody>
          <a:bodyPr wrap="square">
            <a:spAutoFit/>
          </a:bodyPr>
          <a:lstStyle/>
          <a:p>
            <a:pPr marR="0" lvl="0" algn="l" defTabSz="457200" rtl="0" eaLnBrk="1" fontAlgn="auto" latinLnBrk="0" hangingPunct="1">
              <a:lnSpc>
                <a:spcPct val="100000"/>
              </a:lnSpc>
              <a:spcBef>
                <a:spcPts val="0"/>
              </a:spcBef>
              <a:spcAft>
                <a:spcPts val="600"/>
              </a:spcAft>
              <a:buClrTx/>
              <a:buSzTx/>
              <a:buFontTx/>
              <a:buNone/>
              <a:tabLst>
                <a:tab pos="1768475" algn="l"/>
              </a:tabLst>
              <a:defRPr/>
            </a:pPr>
            <a:r>
              <a:rPr lang="en-US" sz="2800" b="1" i="1" kern="1400" dirty="0">
                <a:solidFill>
                  <a:srgbClr val="FFCC00"/>
                </a:solidFill>
                <a:latin typeface="Calibri" panose="020F0502020204030204" pitchFamily="34" charset="0"/>
              </a:rPr>
              <a:t>We Profess our Faith: Our World Belongs to God </a:t>
            </a:r>
            <a:r>
              <a:rPr lang="en-US" sz="2800" b="1" i="1" kern="1400" dirty="0" err="1">
                <a:solidFill>
                  <a:srgbClr val="FFCC00"/>
                </a:solidFill>
                <a:latin typeface="Calibri" panose="020F0502020204030204" pitchFamily="34" charset="0"/>
              </a:rPr>
              <a:t>st.</a:t>
            </a:r>
            <a:r>
              <a:rPr lang="en-US" sz="2800" b="1" i="1" kern="1400" dirty="0">
                <a:solidFill>
                  <a:srgbClr val="FFCC00"/>
                </a:solidFill>
                <a:latin typeface="Calibri" panose="020F0502020204030204" pitchFamily="34" charset="0"/>
              </a:rPr>
              <a:t> 44-45</a:t>
            </a:r>
            <a:endParaRPr kumimoji="0" lang="en-US" sz="2800" b="1" i="1" u="none" strike="noStrike" kern="1400" cap="none" spc="0" normalizeH="0" baseline="0" noProof="0" dirty="0">
              <a:ln>
                <a:noFill/>
              </a:ln>
              <a:solidFill>
                <a:srgbClr val="FFCC00"/>
              </a:solidFill>
              <a:effectLst/>
              <a:uLnTx/>
              <a:uFillTx/>
              <a:latin typeface="Calibri" panose="020F0502020204030204" pitchFamily="34" charset="0"/>
              <a:ea typeface="+mn-ea"/>
              <a:cs typeface="+mn-cs"/>
            </a:endParaRPr>
          </a:p>
        </p:txBody>
      </p:sp>
      <p:sp>
        <p:nvSpPr>
          <p:cNvPr id="3" name="TextBox 2">
            <a:extLst>
              <a:ext uri="{FF2B5EF4-FFF2-40B4-BE49-F238E27FC236}">
                <a16:creationId xmlns:a16="http://schemas.microsoft.com/office/drawing/2014/main" id="{B0EAD1BD-0CB9-41FC-878A-DBDFC9EE991D}"/>
              </a:ext>
            </a:extLst>
          </p:cNvPr>
          <p:cNvSpPr txBox="1"/>
          <p:nvPr/>
        </p:nvSpPr>
        <p:spPr>
          <a:xfrm>
            <a:off x="444361" y="767149"/>
            <a:ext cx="8521977" cy="6740307"/>
          </a:xfrm>
          <a:prstGeom prst="rect">
            <a:avLst/>
          </a:prstGeom>
          <a:noFill/>
        </p:spPr>
        <p:txBody>
          <a:bodyPr wrap="square" rtlCol="0">
            <a:spAutoFit/>
          </a:bodyPr>
          <a:lstStyle/>
          <a:p>
            <a:pPr marL="0" marR="0" indent="0" algn="l">
              <a:spcBef>
                <a:spcPts val="0"/>
              </a:spcBef>
              <a:spcAft>
                <a:spcPts val="0"/>
              </a:spcAft>
            </a:pPr>
            <a:r>
              <a:rPr lang="en-US" sz="3600" b="1" kern="1400" dirty="0">
                <a:ln>
                  <a:noFill/>
                </a:ln>
                <a:effectLst/>
                <a:latin typeface="Calibri" panose="020F0502020204030204" pitchFamily="34" charset="0"/>
              </a:rPr>
              <a:t>Leader: 	</a:t>
            </a:r>
            <a:r>
              <a:rPr lang="en-US" sz="3600" kern="1400" dirty="0">
                <a:ln>
                  <a:noFill/>
                </a:ln>
                <a:effectLst/>
                <a:latin typeface="Calibri" panose="020F0502020204030204" pitchFamily="34" charset="0"/>
              </a:rPr>
              <a:t>Following the apostles, </a:t>
            </a:r>
          </a:p>
          <a:p>
            <a:pPr marL="0" marR="0" indent="0" algn="l">
              <a:spcBef>
                <a:spcPts val="0"/>
              </a:spcBef>
              <a:spcAft>
                <a:spcPts val="0"/>
              </a:spcAft>
            </a:pPr>
            <a:r>
              <a:rPr lang="en-US" sz="3600" kern="1400" dirty="0">
                <a:latin typeface="Calibri" panose="020F0502020204030204" pitchFamily="34" charset="0"/>
              </a:rPr>
              <a:t>				</a:t>
            </a:r>
            <a:r>
              <a:rPr lang="en-US" sz="3600" kern="1400" dirty="0">
                <a:ln>
                  <a:noFill/>
                </a:ln>
                <a:effectLst/>
                <a:latin typeface="Calibri" panose="020F0502020204030204" pitchFamily="34" charset="0"/>
              </a:rPr>
              <a:t>the church is sent – </a:t>
            </a:r>
          </a:p>
          <a:p>
            <a:pPr marL="0" marR="0" indent="0" algn="l">
              <a:spcBef>
                <a:spcPts val="0"/>
              </a:spcBef>
              <a:spcAft>
                <a:spcPts val="0"/>
              </a:spcAft>
            </a:pPr>
            <a:r>
              <a:rPr lang="en-US" sz="3600" kern="1400" dirty="0">
                <a:latin typeface="Calibri" panose="020F0502020204030204" pitchFamily="34" charset="0"/>
              </a:rPr>
              <a:t>				</a:t>
            </a:r>
            <a:r>
              <a:rPr lang="en-US" sz="3600" kern="1400" dirty="0">
                <a:ln>
                  <a:noFill/>
                </a:ln>
                <a:effectLst/>
                <a:latin typeface="Calibri" panose="020F0502020204030204" pitchFamily="34" charset="0"/>
              </a:rPr>
              <a:t>sent with the gospel of the 							kingdom to make disciples of all 					nations, to feed the hungry, and to 				proclaim the assurance that in the 				name of Christ there is forgiveness 				of sin and new life for all who 						repent and believe- to tell the 						news that our world belongs to 						God.</a:t>
            </a:r>
          </a:p>
          <a:p>
            <a:pPr marL="0" marR="0" indent="0" algn="l">
              <a:spcBef>
                <a:spcPts val="0"/>
              </a:spcBef>
              <a:spcAft>
                <a:spcPts val="600"/>
              </a:spcAft>
            </a:pPr>
            <a:r>
              <a:rPr lang="en-US" sz="3600" kern="1400" dirty="0">
                <a:ln>
                  <a:noFill/>
                </a:ln>
                <a:effectLst/>
                <a:latin typeface="Calibri" panose="020F0502020204030204" pitchFamily="34" charset="0"/>
              </a:rPr>
              <a:t> </a:t>
            </a:r>
          </a:p>
        </p:txBody>
      </p:sp>
    </p:spTree>
    <p:extLst>
      <p:ext uri="{BB962C8B-B14F-4D97-AF65-F5344CB8AC3E}">
        <p14:creationId xmlns:p14="http://schemas.microsoft.com/office/powerpoint/2010/main" val="317004314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F86C829-C3E6-41F4-A607-E00D50EA9E4B}"/>
              </a:ext>
            </a:extLst>
          </p:cNvPr>
          <p:cNvSpPr/>
          <p:nvPr/>
        </p:nvSpPr>
        <p:spPr>
          <a:xfrm>
            <a:off x="152053" y="144229"/>
            <a:ext cx="8680935" cy="523220"/>
          </a:xfrm>
          <a:prstGeom prst="rect">
            <a:avLst/>
          </a:prstGeom>
        </p:spPr>
        <p:txBody>
          <a:bodyPr wrap="square">
            <a:spAutoFit/>
          </a:bodyPr>
          <a:lstStyle/>
          <a:p>
            <a:pPr marR="0" lvl="0" algn="l" defTabSz="457200" rtl="0" eaLnBrk="1" fontAlgn="auto" latinLnBrk="0" hangingPunct="1">
              <a:lnSpc>
                <a:spcPct val="100000"/>
              </a:lnSpc>
              <a:spcBef>
                <a:spcPts val="0"/>
              </a:spcBef>
              <a:spcAft>
                <a:spcPts val="600"/>
              </a:spcAft>
              <a:buClrTx/>
              <a:buSzTx/>
              <a:buFontTx/>
              <a:buNone/>
              <a:tabLst>
                <a:tab pos="1768475" algn="l"/>
              </a:tabLst>
              <a:defRPr/>
            </a:pPr>
            <a:r>
              <a:rPr lang="en-US" sz="2800" b="1" i="1" kern="1400" dirty="0">
                <a:solidFill>
                  <a:srgbClr val="FFCC00"/>
                </a:solidFill>
                <a:latin typeface="Calibri" panose="020F0502020204030204" pitchFamily="34" charset="0"/>
              </a:rPr>
              <a:t>We Profess our Faith: Our World Belongs to God </a:t>
            </a:r>
            <a:r>
              <a:rPr lang="en-US" sz="2800" b="1" i="1" kern="1400" dirty="0" err="1">
                <a:solidFill>
                  <a:srgbClr val="FFCC00"/>
                </a:solidFill>
                <a:latin typeface="Calibri" panose="020F0502020204030204" pitchFamily="34" charset="0"/>
              </a:rPr>
              <a:t>st.</a:t>
            </a:r>
            <a:r>
              <a:rPr lang="en-US" sz="2800" b="1" i="1" kern="1400" dirty="0">
                <a:solidFill>
                  <a:srgbClr val="FFCC00"/>
                </a:solidFill>
                <a:latin typeface="Calibri" panose="020F0502020204030204" pitchFamily="34" charset="0"/>
              </a:rPr>
              <a:t> 44-45</a:t>
            </a:r>
            <a:endParaRPr kumimoji="0" lang="en-US" sz="2800" b="1" i="1" u="none" strike="noStrike" kern="1400" cap="none" spc="0" normalizeH="0" baseline="0" noProof="0" dirty="0">
              <a:ln>
                <a:noFill/>
              </a:ln>
              <a:solidFill>
                <a:srgbClr val="FFCC00"/>
              </a:solidFill>
              <a:effectLst/>
              <a:uLnTx/>
              <a:uFillTx/>
              <a:latin typeface="Calibri" panose="020F0502020204030204" pitchFamily="34" charset="0"/>
              <a:ea typeface="+mn-ea"/>
              <a:cs typeface="+mn-cs"/>
            </a:endParaRPr>
          </a:p>
        </p:txBody>
      </p:sp>
      <p:sp>
        <p:nvSpPr>
          <p:cNvPr id="3" name="TextBox 2">
            <a:extLst>
              <a:ext uri="{FF2B5EF4-FFF2-40B4-BE49-F238E27FC236}">
                <a16:creationId xmlns:a16="http://schemas.microsoft.com/office/drawing/2014/main" id="{B0EAD1BD-0CB9-41FC-878A-DBDFC9EE991D}"/>
              </a:ext>
            </a:extLst>
          </p:cNvPr>
          <p:cNvSpPr txBox="1"/>
          <p:nvPr/>
        </p:nvSpPr>
        <p:spPr>
          <a:xfrm>
            <a:off x="311011" y="1145523"/>
            <a:ext cx="8521977" cy="5323701"/>
          </a:xfrm>
          <a:prstGeom prst="rect">
            <a:avLst/>
          </a:prstGeom>
          <a:noFill/>
        </p:spPr>
        <p:txBody>
          <a:bodyPr wrap="square" rtlCol="0">
            <a:spAutoFit/>
          </a:bodyPr>
          <a:lstStyle/>
          <a:p>
            <a:pPr marL="0" marR="0" indent="0" algn="l">
              <a:lnSpc>
                <a:spcPct val="119000"/>
              </a:lnSpc>
              <a:spcBef>
                <a:spcPts val="0"/>
              </a:spcBef>
              <a:spcAft>
                <a:spcPts val="0"/>
              </a:spcAft>
            </a:pPr>
            <a:r>
              <a:rPr lang="en-US" sz="3600" b="1" kern="1400" dirty="0">
                <a:ln>
                  <a:noFill/>
                </a:ln>
                <a:effectLst/>
                <a:latin typeface="Calibri" panose="020F0502020204030204" pitchFamily="34" charset="0"/>
              </a:rPr>
              <a:t>People:	In a world estranged from God,</a:t>
            </a:r>
            <a:endParaRPr lang="en-US" sz="3600" kern="1400" dirty="0">
              <a:ln>
                <a:noFill/>
              </a:ln>
              <a:effectLst/>
              <a:latin typeface="Calibri" panose="020F0502020204030204" pitchFamily="34" charset="0"/>
            </a:endParaRPr>
          </a:p>
          <a:p>
            <a:pPr marL="0" marR="0" indent="0" algn="l">
              <a:lnSpc>
                <a:spcPct val="119000"/>
              </a:lnSpc>
              <a:spcBef>
                <a:spcPts val="0"/>
              </a:spcBef>
              <a:spcAft>
                <a:spcPts val="0"/>
              </a:spcAft>
            </a:pPr>
            <a:r>
              <a:rPr lang="en-US" sz="3600" b="1" kern="1400" dirty="0">
                <a:ln>
                  <a:noFill/>
                </a:ln>
                <a:effectLst/>
                <a:latin typeface="Calibri" panose="020F0502020204030204" pitchFamily="34" charset="0"/>
              </a:rPr>
              <a:t>				where millions face </a:t>
            </a:r>
          </a:p>
          <a:p>
            <a:pPr marL="0" marR="0" indent="0" algn="l">
              <a:lnSpc>
                <a:spcPct val="119000"/>
              </a:lnSpc>
              <a:spcBef>
                <a:spcPts val="0"/>
              </a:spcBef>
              <a:spcAft>
                <a:spcPts val="0"/>
              </a:spcAft>
            </a:pPr>
            <a:r>
              <a:rPr lang="en-US" sz="3600" b="1" kern="1400" dirty="0">
                <a:latin typeface="Calibri" panose="020F0502020204030204" pitchFamily="34" charset="0"/>
              </a:rPr>
              <a:t>				</a:t>
            </a:r>
            <a:r>
              <a:rPr lang="en-US" sz="3600" b="1" kern="1400" dirty="0">
                <a:ln>
                  <a:noFill/>
                </a:ln>
                <a:effectLst/>
                <a:latin typeface="Calibri" panose="020F0502020204030204" pitchFamily="34" charset="0"/>
              </a:rPr>
              <a:t>confusing choices,</a:t>
            </a:r>
            <a:endParaRPr lang="en-US" sz="3600" kern="1400" dirty="0">
              <a:ln>
                <a:noFill/>
              </a:ln>
              <a:effectLst/>
              <a:latin typeface="Calibri" panose="020F0502020204030204" pitchFamily="34" charset="0"/>
            </a:endParaRPr>
          </a:p>
          <a:p>
            <a:pPr marL="0" marR="0" indent="0" algn="l">
              <a:lnSpc>
                <a:spcPct val="119000"/>
              </a:lnSpc>
              <a:spcBef>
                <a:spcPts val="0"/>
              </a:spcBef>
              <a:spcAft>
                <a:spcPts val="0"/>
              </a:spcAft>
            </a:pPr>
            <a:r>
              <a:rPr lang="en-US" sz="3600" b="1" kern="1400" dirty="0">
                <a:ln>
                  <a:noFill/>
                </a:ln>
                <a:effectLst/>
                <a:latin typeface="Calibri" panose="020F0502020204030204" pitchFamily="34" charset="0"/>
              </a:rPr>
              <a:t>				this mission is central </a:t>
            </a:r>
          </a:p>
          <a:p>
            <a:pPr marL="0" marR="0" indent="0" algn="l">
              <a:lnSpc>
                <a:spcPct val="119000"/>
              </a:lnSpc>
              <a:spcBef>
                <a:spcPts val="0"/>
              </a:spcBef>
              <a:spcAft>
                <a:spcPts val="0"/>
              </a:spcAft>
            </a:pPr>
            <a:r>
              <a:rPr lang="en-US" sz="3600" b="1" kern="1400" dirty="0">
                <a:latin typeface="Calibri" panose="020F0502020204030204" pitchFamily="34" charset="0"/>
              </a:rPr>
              <a:t>				</a:t>
            </a:r>
            <a:r>
              <a:rPr lang="en-US" sz="3600" b="1" kern="1400" dirty="0">
                <a:ln>
                  <a:noFill/>
                </a:ln>
                <a:effectLst/>
                <a:latin typeface="Calibri" panose="020F0502020204030204" pitchFamily="34" charset="0"/>
              </a:rPr>
              <a:t>to our being,</a:t>
            </a:r>
            <a:endParaRPr lang="en-US" sz="3600" kern="1400" dirty="0">
              <a:ln>
                <a:noFill/>
              </a:ln>
              <a:effectLst/>
              <a:latin typeface="Calibri" panose="020F0502020204030204" pitchFamily="34" charset="0"/>
            </a:endParaRPr>
          </a:p>
          <a:p>
            <a:pPr marL="0" marR="0" indent="0" algn="l">
              <a:lnSpc>
                <a:spcPct val="119000"/>
              </a:lnSpc>
              <a:spcBef>
                <a:spcPts val="0"/>
              </a:spcBef>
              <a:spcAft>
                <a:spcPts val="0"/>
              </a:spcAft>
            </a:pPr>
            <a:r>
              <a:rPr lang="en-US" sz="3600" b="1" kern="1400" dirty="0">
                <a:ln>
                  <a:noFill/>
                </a:ln>
                <a:effectLst/>
                <a:latin typeface="Calibri" panose="020F0502020204030204" pitchFamily="34" charset="0"/>
              </a:rPr>
              <a:t>				for we announce the one name 					that saves.</a:t>
            </a:r>
            <a:endParaRPr lang="en-US" sz="3600" kern="1400" dirty="0">
              <a:ln>
                <a:noFill/>
              </a:ln>
              <a:effectLst/>
              <a:latin typeface="Calibri" panose="020F0502020204030204" pitchFamily="34" charset="0"/>
            </a:endParaRPr>
          </a:p>
          <a:p>
            <a:pPr marL="0" marR="0" indent="0" algn="l">
              <a:lnSpc>
                <a:spcPct val="119000"/>
              </a:lnSpc>
              <a:spcBef>
                <a:spcPts val="0"/>
              </a:spcBef>
              <a:spcAft>
                <a:spcPts val="600"/>
              </a:spcAft>
            </a:pPr>
            <a:r>
              <a:rPr lang="en-US" sz="3600" kern="1400" dirty="0">
                <a:ln>
                  <a:noFill/>
                </a:ln>
                <a:effectLst/>
                <a:latin typeface="Calibri" panose="020F0502020204030204" pitchFamily="34" charset="0"/>
              </a:rPr>
              <a:t> </a:t>
            </a:r>
          </a:p>
        </p:txBody>
      </p:sp>
    </p:spTree>
    <p:extLst>
      <p:ext uri="{BB962C8B-B14F-4D97-AF65-F5344CB8AC3E}">
        <p14:creationId xmlns:p14="http://schemas.microsoft.com/office/powerpoint/2010/main" val="349826755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F86C829-C3E6-41F4-A607-E00D50EA9E4B}"/>
              </a:ext>
            </a:extLst>
          </p:cNvPr>
          <p:cNvSpPr/>
          <p:nvPr/>
        </p:nvSpPr>
        <p:spPr>
          <a:xfrm>
            <a:off x="152053" y="144229"/>
            <a:ext cx="8680935" cy="523220"/>
          </a:xfrm>
          <a:prstGeom prst="rect">
            <a:avLst/>
          </a:prstGeom>
        </p:spPr>
        <p:txBody>
          <a:bodyPr wrap="square">
            <a:spAutoFit/>
          </a:bodyPr>
          <a:lstStyle/>
          <a:p>
            <a:pPr marR="0" lvl="0" algn="l" defTabSz="457200" rtl="0" eaLnBrk="1" fontAlgn="auto" latinLnBrk="0" hangingPunct="1">
              <a:lnSpc>
                <a:spcPct val="100000"/>
              </a:lnSpc>
              <a:spcBef>
                <a:spcPts val="0"/>
              </a:spcBef>
              <a:spcAft>
                <a:spcPts val="600"/>
              </a:spcAft>
              <a:buClrTx/>
              <a:buSzTx/>
              <a:buFontTx/>
              <a:buNone/>
              <a:tabLst>
                <a:tab pos="1768475" algn="l"/>
              </a:tabLst>
              <a:defRPr/>
            </a:pPr>
            <a:r>
              <a:rPr lang="en-US" sz="2800" b="1" i="1" kern="1400" dirty="0">
                <a:solidFill>
                  <a:srgbClr val="FFCC00"/>
                </a:solidFill>
                <a:latin typeface="Calibri" panose="020F0502020204030204" pitchFamily="34" charset="0"/>
              </a:rPr>
              <a:t>We Profess our Faith: Our World Belongs to God </a:t>
            </a:r>
            <a:r>
              <a:rPr lang="en-US" sz="2800" b="1" i="1" kern="1400" dirty="0" err="1">
                <a:solidFill>
                  <a:srgbClr val="FFCC00"/>
                </a:solidFill>
                <a:latin typeface="Calibri" panose="020F0502020204030204" pitchFamily="34" charset="0"/>
              </a:rPr>
              <a:t>st.</a:t>
            </a:r>
            <a:r>
              <a:rPr lang="en-US" sz="2800" b="1" i="1" kern="1400" dirty="0">
                <a:solidFill>
                  <a:srgbClr val="FFCC00"/>
                </a:solidFill>
                <a:latin typeface="Calibri" panose="020F0502020204030204" pitchFamily="34" charset="0"/>
              </a:rPr>
              <a:t> 44-45</a:t>
            </a:r>
            <a:endParaRPr kumimoji="0" lang="en-US" sz="2800" b="1" i="1" u="none" strike="noStrike" kern="1400" cap="none" spc="0" normalizeH="0" baseline="0" noProof="0" dirty="0">
              <a:ln>
                <a:noFill/>
              </a:ln>
              <a:solidFill>
                <a:srgbClr val="FFCC00"/>
              </a:solidFill>
              <a:effectLst/>
              <a:uLnTx/>
              <a:uFillTx/>
              <a:latin typeface="Calibri" panose="020F0502020204030204" pitchFamily="34" charset="0"/>
              <a:ea typeface="+mn-ea"/>
              <a:cs typeface="+mn-cs"/>
            </a:endParaRPr>
          </a:p>
        </p:txBody>
      </p:sp>
      <p:sp>
        <p:nvSpPr>
          <p:cNvPr id="3" name="TextBox 2">
            <a:extLst>
              <a:ext uri="{FF2B5EF4-FFF2-40B4-BE49-F238E27FC236}">
                <a16:creationId xmlns:a16="http://schemas.microsoft.com/office/drawing/2014/main" id="{B0EAD1BD-0CB9-41FC-878A-DBDFC9EE991D}"/>
              </a:ext>
            </a:extLst>
          </p:cNvPr>
          <p:cNvSpPr txBox="1"/>
          <p:nvPr/>
        </p:nvSpPr>
        <p:spPr>
          <a:xfrm>
            <a:off x="311011" y="893274"/>
            <a:ext cx="8521977" cy="4664418"/>
          </a:xfrm>
          <a:prstGeom prst="rect">
            <a:avLst/>
          </a:prstGeom>
          <a:noFill/>
        </p:spPr>
        <p:txBody>
          <a:bodyPr wrap="square" rtlCol="0">
            <a:spAutoFit/>
          </a:bodyPr>
          <a:lstStyle/>
          <a:p>
            <a:pPr marL="0" marR="0" indent="0" algn="l">
              <a:lnSpc>
                <a:spcPct val="119000"/>
              </a:lnSpc>
              <a:spcBef>
                <a:spcPts val="0"/>
              </a:spcBef>
              <a:spcAft>
                <a:spcPts val="0"/>
              </a:spcAft>
            </a:pPr>
            <a:r>
              <a:rPr lang="en-US" sz="3600" kern="1400" dirty="0">
                <a:ln>
                  <a:noFill/>
                </a:ln>
                <a:effectLst/>
                <a:latin typeface="Calibri" panose="020F0502020204030204" pitchFamily="34" charset="0"/>
              </a:rPr>
              <a:t>Leader:</a:t>
            </a:r>
            <a:r>
              <a:rPr lang="en-US" sz="3600" b="1" kern="1400" dirty="0">
                <a:latin typeface="Calibri" panose="020F0502020204030204" pitchFamily="34" charset="0"/>
              </a:rPr>
              <a:t> 	</a:t>
            </a:r>
            <a:r>
              <a:rPr lang="en-US" sz="3600" kern="1400" dirty="0">
                <a:ln>
                  <a:noFill/>
                </a:ln>
                <a:effectLst/>
                <a:latin typeface="Calibri" panose="020F0502020204030204" pitchFamily="34" charset="0"/>
              </a:rPr>
              <a:t>We repent of leaving this work to a 				few,	we pray for brothers </a:t>
            </a:r>
          </a:p>
          <a:p>
            <a:pPr marL="0" marR="0" indent="0" algn="l">
              <a:lnSpc>
                <a:spcPct val="119000"/>
              </a:lnSpc>
              <a:spcBef>
                <a:spcPts val="0"/>
              </a:spcBef>
              <a:spcAft>
                <a:spcPts val="0"/>
              </a:spcAft>
            </a:pPr>
            <a:r>
              <a:rPr lang="en-US" sz="3600" kern="1400" dirty="0">
                <a:latin typeface="Calibri" panose="020F0502020204030204" pitchFamily="34" charset="0"/>
              </a:rPr>
              <a:t>				</a:t>
            </a:r>
            <a:r>
              <a:rPr lang="en-US" sz="3600" kern="1400" dirty="0">
                <a:ln>
                  <a:noFill/>
                </a:ln>
                <a:effectLst/>
                <a:latin typeface="Calibri" panose="020F0502020204030204" pitchFamily="34" charset="0"/>
              </a:rPr>
              <a:t>and sisters who suffer for the faith, </a:t>
            </a:r>
          </a:p>
          <a:p>
            <a:pPr marL="0" marR="0" indent="0" algn="l">
              <a:lnSpc>
                <a:spcPct val="119000"/>
              </a:lnSpc>
              <a:spcBef>
                <a:spcPts val="0"/>
              </a:spcBef>
              <a:spcAft>
                <a:spcPts val="0"/>
              </a:spcAft>
            </a:pPr>
            <a:r>
              <a:rPr lang="en-US" sz="3600" kern="1400" dirty="0">
                <a:ln>
                  <a:noFill/>
                </a:ln>
                <a:effectLst/>
                <a:latin typeface="Calibri" panose="020F0502020204030204" pitchFamily="34" charset="0"/>
              </a:rPr>
              <a:t>				and we rejoice that that the Spirit </a:t>
            </a:r>
          </a:p>
          <a:p>
            <a:pPr marL="0" marR="0" indent="0" algn="l">
              <a:lnSpc>
                <a:spcPct val="119000"/>
              </a:lnSpc>
              <a:spcBef>
                <a:spcPts val="0"/>
              </a:spcBef>
              <a:spcAft>
                <a:spcPts val="0"/>
              </a:spcAft>
            </a:pPr>
            <a:r>
              <a:rPr lang="en-US" sz="3600" kern="1400" dirty="0">
                <a:ln>
                  <a:noFill/>
                </a:ln>
                <a:effectLst/>
                <a:latin typeface="Calibri" panose="020F0502020204030204" pitchFamily="34" charset="0"/>
              </a:rPr>
              <a:t>				is waking us to see our mission </a:t>
            </a:r>
          </a:p>
          <a:p>
            <a:pPr marL="0" marR="0" indent="0" algn="l">
              <a:lnSpc>
                <a:spcPct val="119000"/>
              </a:lnSpc>
              <a:spcBef>
                <a:spcPts val="0"/>
              </a:spcBef>
              <a:spcAft>
                <a:spcPts val="0"/>
              </a:spcAft>
            </a:pPr>
            <a:r>
              <a:rPr lang="en-US" sz="3600" kern="1400" dirty="0">
                <a:ln>
                  <a:noFill/>
                </a:ln>
                <a:effectLst/>
                <a:latin typeface="Calibri" panose="020F0502020204030204" pitchFamily="34" charset="0"/>
              </a:rPr>
              <a:t>				in God’s world.</a:t>
            </a:r>
          </a:p>
          <a:p>
            <a:pPr marL="0" marR="0" indent="0" algn="l">
              <a:lnSpc>
                <a:spcPct val="119000"/>
              </a:lnSpc>
              <a:spcBef>
                <a:spcPts val="0"/>
              </a:spcBef>
              <a:spcAft>
                <a:spcPts val="600"/>
              </a:spcAft>
            </a:pPr>
            <a:r>
              <a:rPr lang="en-US" sz="3600" kern="1400" dirty="0">
                <a:ln>
                  <a:noFill/>
                </a:ln>
                <a:effectLst/>
                <a:latin typeface="Calibri" panose="020F0502020204030204" pitchFamily="34" charset="0"/>
              </a:rPr>
              <a:t> </a:t>
            </a:r>
          </a:p>
        </p:txBody>
      </p:sp>
    </p:spTree>
    <p:extLst>
      <p:ext uri="{BB962C8B-B14F-4D97-AF65-F5344CB8AC3E}">
        <p14:creationId xmlns:p14="http://schemas.microsoft.com/office/powerpoint/2010/main" val="131877864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F86C829-C3E6-41F4-A607-E00D50EA9E4B}"/>
              </a:ext>
            </a:extLst>
          </p:cNvPr>
          <p:cNvSpPr/>
          <p:nvPr/>
        </p:nvSpPr>
        <p:spPr>
          <a:xfrm>
            <a:off x="152053" y="144229"/>
            <a:ext cx="8680935" cy="523220"/>
          </a:xfrm>
          <a:prstGeom prst="rect">
            <a:avLst/>
          </a:prstGeom>
        </p:spPr>
        <p:txBody>
          <a:bodyPr wrap="square">
            <a:spAutoFit/>
          </a:bodyPr>
          <a:lstStyle/>
          <a:p>
            <a:pPr marR="0" lvl="0" algn="l" defTabSz="457200" rtl="0" eaLnBrk="1" fontAlgn="auto" latinLnBrk="0" hangingPunct="1">
              <a:lnSpc>
                <a:spcPct val="100000"/>
              </a:lnSpc>
              <a:spcBef>
                <a:spcPts val="0"/>
              </a:spcBef>
              <a:spcAft>
                <a:spcPts val="600"/>
              </a:spcAft>
              <a:buClrTx/>
              <a:buSzTx/>
              <a:buFontTx/>
              <a:buNone/>
              <a:tabLst>
                <a:tab pos="1768475" algn="l"/>
              </a:tabLst>
              <a:defRPr/>
            </a:pPr>
            <a:r>
              <a:rPr lang="en-US" sz="2800" b="1" i="1" kern="1400" dirty="0">
                <a:solidFill>
                  <a:srgbClr val="FFCC00"/>
                </a:solidFill>
                <a:latin typeface="Calibri" panose="020F0502020204030204" pitchFamily="34" charset="0"/>
              </a:rPr>
              <a:t>We Profess our Faith: Our World Belongs to God </a:t>
            </a:r>
            <a:r>
              <a:rPr lang="en-US" sz="2800" b="1" i="1" kern="1400" dirty="0" err="1">
                <a:solidFill>
                  <a:srgbClr val="FFCC00"/>
                </a:solidFill>
                <a:latin typeface="Calibri" panose="020F0502020204030204" pitchFamily="34" charset="0"/>
              </a:rPr>
              <a:t>st.</a:t>
            </a:r>
            <a:r>
              <a:rPr lang="en-US" sz="2800" b="1" i="1" kern="1400" dirty="0">
                <a:solidFill>
                  <a:srgbClr val="FFCC00"/>
                </a:solidFill>
                <a:latin typeface="Calibri" panose="020F0502020204030204" pitchFamily="34" charset="0"/>
              </a:rPr>
              <a:t> 44-45</a:t>
            </a:r>
            <a:endParaRPr kumimoji="0" lang="en-US" sz="2800" b="1" i="1" u="none" strike="noStrike" kern="1400" cap="none" spc="0" normalizeH="0" baseline="0" noProof="0" dirty="0">
              <a:ln>
                <a:noFill/>
              </a:ln>
              <a:solidFill>
                <a:srgbClr val="FFCC00"/>
              </a:solidFill>
              <a:effectLst/>
              <a:uLnTx/>
              <a:uFillTx/>
              <a:latin typeface="Calibri" panose="020F0502020204030204" pitchFamily="34" charset="0"/>
              <a:ea typeface="+mn-ea"/>
              <a:cs typeface="+mn-cs"/>
            </a:endParaRPr>
          </a:p>
        </p:txBody>
      </p:sp>
      <p:sp>
        <p:nvSpPr>
          <p:cNvPr id="3" name="TextBox 2">
            <a:extLst>
              <a:ext uri="{FF2B5EF4-FFF2-40B4-BE49-F238E27FC236}">
                <a16:creationId xmlns:a16="http://schemas.microsoft.com/office/drawing/2014/main" id="{B0EAD1BD-0CB9-41FC-878A-DBDFC9EE991D}"/>
              </a:ext>
            </a:extLst>
          </p:cNvPr>
          <p:cNvSpPr txBox="1"/>
          <p:nvPr/>
        </p:nvSpPr>
        <p:spPr>
          <a:xfrm>
            <a:off x="311011" y="893274"/>
            <a:ext cx="8521977" cy="4664418"/>
          </a:xfrm>
          <a:prstGeom prst="rect">
            <a:avLst/>
          </a:prstGeom>
          <a:noFill/>
        </p:spPr>
        <p:txBody>
          <a:bodyPr wrap="square" rtlCol="0">
            <a:spAutoFit/>
          </a:bodyPr>
          <a:lstStyle/>
          <a:p>
            <a:pPr marL="0" marR="0" indent="0" algn="l">
              <a:lnSpc>
                <a:spcPct val="119000"/>
              </a:lnSpc>
              <a:spcBef>
                <a:spcPts val="0"/>
              </a:spcBef>
              <a:spcAft>
                <a:spcPts val="0"/>
              </a:spcAft>
            </a:pPr>
            <a:r>
              <a:rPr lang="en-US" sz="3600" b="1" kern="1400" dirty="0">
                <a:ln>
                  <a:noFill/>
                </a:ln>
                <a:effectLst/>
                <a:latin typeface="Calibri" panose="020F0502020204030204" pitchFamily="34" charset="0"/>
              </a:rPr>
              <a:t>People: 	The rule of Jesus Christ </a:t>
            </a:r>
          </a:p>
          <a:p>
            <a:pPr marL="0" marR="0" indent="0" algn="l">
              <a:lnSpc>
                <a:spcPct val="119000"/>
              </a:lnSpc>
              <a:spcBef>
                <a:spcPts val="0"/>
              </a:spcBef>
              <a:spcAft>
                <a:spcPts val="0"/>
              </a:spcAft>
            </a:pPr>
            <a:r>
              <a:rPr lang="en-US" sz="3600" b="1" kern="1400" dirty="0">
                <a:ln>
                  <a:noFill/>
                </a:ln>
                <a:effectLst/>
                <a:latin typeface="Calibri" panose="020F0502020204030204" pitchFamily="34" charset="0"/>
              </a:rPr>
              <a:t>				covers the whole world.</a:t>
            </a:r>
            <a:endParaRPr lang="en-US" sz="3600" kern="1400" dirty="0">
              <a:ln>
                <a:noFill/>
              </a:ln>
              <a:effectLst/>
              <a:latin typeface="Calibri" panose="020F0502020204030204" pitchFamily="34" charset="0"/>
            </a:endParaRPr>
          </a:p>
          <a:p>
            <a:pPr marL="0" marR="0" indent="0" algn="l">
              <a:lnSpc>
                <a:spcPct val="119000"/>
              </a:lnSpc>
              <a:spcBef>
                <a:spcPts val="0"/>
              </a:spcBef>
              <a:spcAft>
                <a:spcPts val="0"/>
              </a:spcAft>
            </a:pPr>
            <a:r>
              <a:rPr lang="en-US" sz="3600" b="1" kern="1400" dirty="0">
                <a:ln>
                  <a:noFill/>
                </a:ln>
                <a:effectLst/>
                <a:latin typeface="Calibri" panose="020F0502020204030204" pitchFamily="34" charset="0"/>
              </a:rPr>
              <a:t>				To follow this Lord is to serve him 				everywhere,</a:t>
            </a:r>
            <a:r>
              <a:rPr lang="en-US" sz="3600" b="1" kern="1400" dirty="0">
                <a:latin typeface="Calibri" panose="020F0502020204030204" pitchFamily="34" charset="0"/>
              </a:rPr>
              <a:t> </a:t>
            </a:r>
            <a:r>
              <a:rPr lang="en-US" sz="3600" b="1" kern="1400" dirty="0">
                <a:ln>
                  <a:noFill/>
                </a:ln>
                <a:effectLst/>
                <a:latin typeface="Calibri" panose="020F0502020204030204" pitchFamily="34" charset="0"/>
              </a:rPr>
              <a:t>without fitting in, </a:t>
            </a:r>
          </a:p>
          <a:p>
            <a:pPr marL="0" marR="0" indent="0" algn="l">
              <a:lnSpc>
                <a:spcPct val="119000"/>
              </a:lnSpc>
              <a:spcBef>
                <a:spcPts val="0"/>
              </a:spcBef>
              <a:spcAft>
                <a:spcPts val="0"/>
              </a:spcAft>
            </a:pPr>
            <a:r>
              <a:rPr lang="en-US" sz="3600" b="1" kern="1400" dirty="0">
                <a:ln>
                  <a:noFill/>
                </a:ln>
                <a:effectLst/>
                <a:latin typeface="Calibri" panose="020F0502020204030204" pitchFamily="34" charset="0"/>
              </a:rPr>
              <a:t>				as light in the darkness,</a:t>
            </a:r>
            <a:endParaRPr lang="en-US" sz="3600" kern="1400" dirty="0">
              <a:ln>
                <a:noFill/>
              </a:ln>
              <a:effectLst/>
              <a:latin typeface="Calibri" panose="020F0502020204030204" pitchFamily="34" charset="0"/>
            </a:endParaRPr>
          </a:p>
          <a:p>
            <a:pPr marL="0" marR="0" indent="0" algn="l">
              <a:lnSpc>
                <a:spcPct val="119000"/>
              </a:lnSpc>
              <a:spcBef>
                <a:spcPts val="0"/>
              </a:spcBef>
              <a:spcAft>
                <a:spcPts val="0"/>
              </a:spcAft>
            </a:pPr>
            <a:r>
              <a:rPr lang="en-US" sz="3600" b="1" kern="1400" dirty="0">
                <a:ln>
                  <a:noFill/>
                </a:ln>
                <a:effectLst/>
                <a:latin typeface="Calibri" panose="020F0502020204030204" pitchFamily="34" charset="0"/>
              </a:rPr>
              <a:t>				as salt in a spoiling world.</a:t>
            </a:r>
            <a:endParaRPr lang="en-US" sz="3600" kern="1400" dirty="0">
              <a:ln>
                <a:noFill/>
              </a:ln>
              <a:effectLst/>
              <a:latin typeface="Calibri" panose="020F0502020204030204" pitchFamily="34" charset="0"/>
            </a:endParaRPr>
          </a:p>
          <a:p>
            <a:pPr marL="0" marR="0" indent="0" algn="l">
              <a:lnSpc>
                <a:spcPct val="119000"/>
              </a:lnSpc>
              <a:spcBef>
                <a:spcPts val="0"/>
              </a:spcBef>
              <a:spcAft>
                <a:spcPts val="600"/>
              </a:spcAft>
            </a:pPr>
            <a:r>
              <a:rPr lang="en-US" sz="3600" kern="1400" dirty="0">
                <a:ln>
                  <a:noFill/>
                </a:ln>
                <a:effectLst/>
                <a:latin typeface="Calibri" panose="020F0502020204030204" pitchFamily="34" charset="0"/>
              </a:rPr>
              <a:t> </a:t>
            </a:r>
          </a:p>
        </p:txBody>
      </p:sp>
    </p:spTree>
    <p:extLst>
      <p:ext uri="{BB962C8B-B14F-4D97-AF65-F5344CB8AC3E}">
        <p14:creationId xmlns:p14="http://schemas.microsoft.com/office/powerpoint/2010/main" val="303674106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73A92D5-9C33-4974-9FAD-0F1EE9BDB9BE}"/>
              </a:ext>
            </a:extLst>
          </p:cNvPr>
          <p:cNvPicPr>
            <a:picLocks noChangeAspect="1"/>
          </p:cNvPicPr>
          <p:nvPr/>
        </p:nvPicPr>
        <p:blipFill>
          <a:blip r:embed="rId2"/>
          <a:stretch>
            <a:fillRect/>
          </a:stretch>
        </p:blipFill>
        <p:spPr>
          <a:xfrm>
            <a:off x="0" y="0"/>
            <a:ext cx="9144000" cy="6857999"/>
          </a:xfrm>
          <a:prstGeom prst="rect">
            <a:avLst/>
          </a:prstGeom>
        </p:spPr>
      </p:pic>
      <p:sp>
        <p:nvSpPr>
          <p:cNvPr id="8" name="TextBox 7">
            <a:extLst>
              <a:ext uri="{FF2B5EF4-FFF2-40B4-BE49-F238E27FC236}">
                <a16:creationId xmlns:a16="http://schemas.microsoft.com/office/drawing/2014/main" id="{C32DAD87-E235-4CD1-AEB0-1A0BDD9A6BE3}"/>
              </a:ext>
            </a:extLst>
          </p:cNvPr>
          <p:cNvSpPr txBox="1"/>
          <p:nvPr/>
        </p:nvSpPr>
        <p:spPr>
          <a:xfrm>
            <a:off x="238124" y="251851"/>
            <a:ext cx="8639175"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1" u="none" strike="noStrike" kern="1400" cap="none" spc="0" normalizeH="0" baseline="0" noProof="0" dirty="0">
                <a:ln>
                  <a:noFill/>
                </a:ln>
                <a:solidFill>
                  <a:prstClr val="black"/>
                </a:solidFill>
                <a:effectLst>
                  <a:glow rad="127000">
                    <a:prstClr val="white"/>
                  </a:glow>
                </a:effectLst>
                <a:uLnTx/>
                <a:uFillTx/>
                <a:latin typeface="Callibri"/>
                <a:ea typeface="+mn-ea"/>
                <a:cs typeface="+mn-cs"/>
              </a:rPr>
              <a:t>God’s Blessing</a:t>
            </a:r>
          </a:p>
        </p:txBody>
      </p:sp>
    </p:spTree>
    <p:extLst>
      <p:ext uri="{BB962C8B-B14F-4D97-AF65-F5344CB8AC3E}">
        <p14:creationId xmlns:p14="http://schemas.microsoft.com/office/powerpoint/2010/main" val="331340505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1" descr="Binder1_Page_02.png">
            <a:extLst>
              <a:ext uri="{FF2B5EF4-FFF2-40B4-BE49-F238E27FC236}">
                <a16:creationId xmlns:a16="http://schemas.microsoft.com/office/drawing/2014/main" id="{1019D7FF-A711-444D-88DE-49E6E664E284}"/>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2" descr="Binder1_Page_03.png">
            <a:extLst>
              <a:ext uri="{FF2B5EF4-FFF2-40B4-BE49-F238E27FC236}">
                <a16:creationId xmlns:a16="http://schemas.microsoft.com/office/drawing/2014/main" id="{29974321-A029-41D2-B59E-D162576EBCF7}"/>
              </a:ext>
            </a:extLst>
          </p:cNvPr>
          <p:cNvPicPr>
            <a:picLocks noGrp="1" noChangeAspect="1"/>
          </p:cNvPicPr>
          <p:nvPr isPhoto="1"/>
        </p:nvPicPr>
        <p:blipFill>
          <a:blip r:embed="rId3">
            <a:extLst>
              <a:ext uri="{28A0092B-C50C-407E-A947-70E740481C1C}">
                <a14:useLocalDpi xmlns:a14="http://schemas.microsoft.com/office/drawing/2010/main" val="0"/>
              </a:ext>
            </a:extLst>
          </a:blip>
          <a:srcRect/>
          <a:stretch>
            <a:fillRect/>
          </a:stretch>
        </p:blipFill>
        <p:spPr bwMode="auto">
          <a:xfrm>
            <a:off x="0" y="34290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1" descr="Binder1_Page_04.png">
            <a:extLst>
              <a:ext uri="{FF2B5EF4-FFF2-40B4-BE49-F238E27FC236}">
                <a16:creationId xmlns:a16="http://schemas.microsoft.com/office/drawing/2014/main" id="{3F385D09-1D66-4F13-A782-ECEFAE08B369}"/>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Picture 2" descr="Binder1_Page_05.png">
            <a:extLst>
              <a:ext uri="{FF2B5EF4-FFF2-40B4-BE49-F238E27FC236}">
                <a16:creationId xmlns:a16="http://schemas.microsoft.com/office/drawing/2014/main" id="{43C7BD6A-88D8-4BE0-9DF4-D7624BDB85D7}"/>
              </a:ext>
            </a:extLst>
          </p:cNvPr>
          <p:cNvPicPr>
            <a:picLocks noGrp="1" noChangeAspect="1"/>
          </p:cNvPicPr>
          <p:nvPr isPhoto="1"/>
        </p:nvPicPr>
        <p:blipFill>
          <a:blip r:embed="rId3">
            <a:extLst>
              <a:ext uri="{28A0092B-C50C-407E-A947-70E740481C1C}">
                <a14:useLocalDpi xmlns:a14="http://schemas.microsoft.com/office/drawing/2010/main" val="0"/>
              </a:ext>
            </a:extLst>
          </a:blip>
          <a:srcRect/>
          <a:stretch>
            <a:fillRect/>
          </a:stretch>
        </p:blipFill>
        <p:spPr bwMode="auto">
          <a:xfrm>
            <a:off x="0" y="34290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TextBox 1">
            <a:extLst>
              <a:ext uri="{FF2B5EF4-FFF2-40B4-BE49-F238E27FC236}">
                <a16:creationId xmlns:a16="http://schemas.microsoft.com/office/drawing/2014/main" id="{E7CF5872-075F-480A-A2D9-A2001728BA7A}"/>
              </a:ext>
            </a:extLst>
          </p:cNvPr>
          <p:cNvSpPr txBox="1">
            <a:spLocks noChangeArrowheads="1"/>
          </p:cNvSpPr>
          <p:nvPr/>
        </p:nvSpPr>
        <p:spPr bwMode="auto">
          <a:xfrm>
            <a:off x="4284663" y="6524625"/>
            <a:ext cx="8636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prstClr val="black"/>
                </a:solidFill>
                <a:effectLst/>
                <a:uLnTx/>
                <a:uFillTx/>
                <a:latin typeface="Arial" panose="020B0604020202020204" pitchFamily="34" charset="0"/>
                <a:ea typeface="+mn-ea"/>
                <a:cs typeface="+mn-cs"/>
              </a:rPr>
              <a:t>CCLI #678905</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 descr="Binder1_Page_06.png">
            <a:extLst>
              <a:ext uri="{FF2B5EF4-FFF2-40B4-BE49-F238E27FC236}">
                <a16:creationId xmlns:a16="http://schemas.microsoft.com/office/drawing/2014/main" id="{AC7FC837-25FD-4C10-90A7-7054CB049FB1}"/>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2" descr="Binder1_Page_07.png">
            <a:extLst>
              <a:ext uri="{FF2B5EF4-FFF2-40B4-BE49-F238E27FC236}">
                <a16:creationId xmlns:a16="http://schemas.microsoft.com/office/drawing/2014/main" id="{06E11FA2-40EF-4A3A-83E7-47AFAE945E7F}"/>
              </a:ext>
            </a:extLst>
          </p:cNvPr>
          <p:cNvPicPr>
            <a:picLocks noGrp="1" noChangeAspect="1"/>
          </p:cNvPicPr>
          <p:nvPr isPhoto="1"/>
        </p:nvPicPr>
        <p:blipFill>
          <a:blip r:embed="rId3">
            <a:extLst>
              <a:ext uri="{28A0092B-C50C-407E-A947-70E740481C1C}">
                <a14:useLocalDpi xmlns:a14="http://schemas.microsoft.com/office/drawing/2010/main" val="0"/>
              </a:ext>
            </a:extLst>
          </a:blip>
          <a:srcRect/>
          <a:stretch>
            <a:fillRect/>
          </a:stretch>
        </p:blipFill>
        <p:spPr bwMode="auto">
          <a:xfrm>
            <a:off x="0" y="34290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1" descr="Binder1_Page_08.png">
            <a:extLst>
              <a:ext uri="{FF2B5EF4-FFF2-40B4-BE49-F238E27FC236}">
                <a16:creationId xmlns:a16="http://schemas.microsoft.com/office/drawing/2014/main" id="{B2B98763-D398-4F37-9951-81D732C20C57}"/>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2" descr="Binder1_Page_09.png">
            <a:extLst>
              <a:ext uri="{FF2B5EF4-FFF2-40B4-BE49-F238E27FC236}">
                <a16:creationId xmlns:a16="http://schemas.microsoft.com/office/drawing/2014/main" id="{6268CD7C-0324-40A4-8FC9-36EB3E8AFE62}"/>
              </a:ext>
            </a:extLst>
          </p:cNvPr>
          <p:cNvPicPr>
            <a:picLocks noGrp="1" noChangeAspect="1"/>
          </p:cNvPicPr>
          <p:nvPr isPhoto="1"/>
        </p:nvPicPr>
        <p:blipFill>
          <a:blip r:embed="rId3">
            <a:extLst>
              <a:ext uri="{28A0092B-C50C-407E-A947-70E740481C1C}">
                <a14:useLocalDpi xmlns:a14="http://schemas.microsoft.com/office/drawing/2010/main" val="0"/>
              </a:ext>
            </a:extLst>
          </a:blip>
          <a:srcRect/>
          <a:stretch>
            <a:fillRect/>
          </a:stretch>
        </p:blipFill>
        <p:spPr bwMode="auto">
          <a:xfrm>
            <a:off x="0" y="34290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TextBox 1">
            <a:extLst>
              <a:ext uri="{FF2B5EF4-FFF2-40B4-BE49-F238E27FC236}">
                <a16:creationId xmlns:a16="http://schemas.microsoft.com/office/drawing/2014/main" id="{15054A3C-73D5-44FB-8F8E-94250371AB68}"/>
              </a:ext>
            </a:extLst>
          </p:cNvPr>
          <p:cNvSpPr txBox="1">
            <a:spLocks noChangeArrowheads="1"/>
          </p:cNvSpPr>
          <p:nvPr/>
        </p:nvSpPr>
        <p:spPr bwMode="auto">
          <a:xfrm>
            <a:off x="4284663" y="6511925"/>
            <a:ext cx="12954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prstClr val="black"/>
                </a:solidFill>
                <a:effectLst/>
                <a:uLnTx/>
                <a:uFillTx/>
                <a:latin typeface="Arial" panose="020B0604020202020204" pitchFamily="34" charset="0"/>
                <a:ea typeface="+mn-ea"/>
                <a:cs typeface="+mn-cs"/>
              </a:rPr>
              <a:t>CCLI #678905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1" descr="Binder1_Page_10.png">
            <a:extLst>
              <a:ext uri="{FF2B5EF4-FFF2-40B4-BE49-F238E27FC236}">
                <a16:creationId xmlns:a16="http://schemas.microsoft.com/office/drawing/2014/main" id="{F0B000C6-1B6F-4488-B9B4-AEDA7BE606C3}"/>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Picture 2" descr="Binder1_Page_11.png">
            <a:extLst>
              <a:ext uri="{FF2B5EF4-FFF2-40B4-BE49-F238E27FC236}">
                <a16:creationId xmlns:a16="http://schemas.microsoft.com/office/drawing/2014/main" id="{1C62A957-188A-4017-B885-DE130A837B73}"/>
              </a:ext>
            </a:extLst>
          </p:cNvPr>
          <p:cNvPicPr>
            <a:picLocks noGrp="1" noChangeAspect="1"/>
          </p:cNvPicPr>
          <p:nvPr isPhoto="1"/>
        </p:nvPicPr>
        <p:blipFill>
          <a:blip r:embed="rId3">
            <a:extLst>
              <a:ext uri="{28A0092B-C50C-407E-A947-70E740481C1C}">
                <a14:useLocalDpi xmlns:a14="http://schemas.microsoft.com/office/drawing/2010/main" val="0"/>
              </a:ext>
            </a:extLst>
          </a:blip>
          <a:srcRect/>
          <a:stretch>
            <a:fillRect/>
          </a:stretch>
        </p:blipFill>
        <p:spPr bwMode="auto">
          <a:xfrm>
            <a:off x="0" y="34290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1" descr="Binder1_Page_12.png">
            <a:extLst>
              <a:ext uri="{FF2B5EF4-FFF2-40B4-BE49-F238E27FC236}">
                <a16:creationId xmlns:a16="http://schemas.microsoft.com/office/drawing/2014/main" id="{526B872E-6977-4C39-9E15-3AD58F308F53}"/>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1" name="Picture 2" descr="Binder1_Page_13.png">
            <a:extLst>
              <a:ext uri="{FF2B5EF4-FFF2-40B4-BE49-F238E27FC236}">
                <a16:creationId xmlns:a16="http://schemas.microsoft.com/office/drawing/2014/main" id="{D8ABB8AF-693F-4BFD-B607-C6B98FA1DCB9}"/>
              </a:ext>
            </a:extLst>
          </p:cNvPr>
          <p:cNvPicPr>
            <a:picLocks noGrp="1" noChangeAspect="1"/>
          </p:cNvPicPr>
          <p:nvPr isPhoto="1"/>
        </p:nvPicPr>
        <p:blipFill>
          <a:blip r:embed="rId3">
            <a:extLst>
              <a:ext uri="{28A0092B-C50C-407E-A947-70E740481C1C}">
                <a14:useLocalDpi xmlns:a14="http://schemas.microsoft.com/office/drawing/2010/main" val="0"/>
              </a:ext>
            </a:extLst>
          </a:blip>
          <a:srcRect/>
          <a:stretch>
            <a:fillRect/>
          </a:stretch>
        </p:blipFill>
        <p:spPr bwMode="auto">
          <a:xfrm>
            <a:off x="0" y="34290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2" name="TextBox 1">
            <a:extLst>
              <a:ext uri="{FF2B5EF4-FFF2-40B4-BE49-F238E27FC236}">
                <a16:creationId xmlns:a16="http://schemas.microsoft.com/office/drawing/2014/main" id="{654E48C2-C605-4F39-9791-71FD828A1401}"/>
              </a:ext>
            </a:extLst>
          </p:cNvPr>
          <p:cNvSpPr txBox="1">
            <a:spLocks noChangeArrowheads="1"/>
          </p:cNvSpPr>
          <p:nvPr/>
        </p:nvSpPr>
        <p:spPr bwMode="auto">
          <a:xfrm>
            <a:off x="4284663" y="6519863"/>
            <a:ext cx="17272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prstClr val="black"/>
                </a:solidFill>
                <a:effectLst/>
                <a:uLnTx/>
                <a:uFillTx/>
                <a:latin typeface="Arial" panose="020B0604020202020204" pitchFamily="34" charset="0"/>
                <a:ea typeface="+mn-ea"/>
                <a:cs typeface="+mn-cs"/>
              </a:rPr>
              <a:t>CCLI #678905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1" descr="Binder1_Page_14.png">
            <a:extLst>
              <a:ext uri="{FF2B5EF4-FFF2-40B4-BE49-F238E27FC236}">
                <a16:creationId xmlns:a16="http://schemas.microsoft.com/office/drawing/2014/main" id="{FB20CED0-BA09-4B18-87F4-2098B343303F}"/>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5" name="Picture 2" descr="Binder1_Page_15.png">
            <a:extLst>
              <a:ext uri="{FF2B5EF4-FFF2-40B4-BE49-F238E27FC236}">
                <a16:creationId xmlns:a16="http://schemas.microsoft.com/office/drawing/2014/main" id="{D0BCFC71-BE05-4269-B035-2AC533376264}"/>
              </a:ext>
            </a:extLst>
          </p:cNvPr>
          <p:cNvPicPr>
            <a:picLocks noGrp="1" noChangeAspect="1"/>
          </p:cNvPicPr>
          <p:nvPr isPhoto="1"/>
        </p:nvPicPr>
        <p:blipFill>
          <a:blip r:embed="rId3">
            <a:extLst>
              <a:ext uri="{28A0092B-C50C-407E-A947-70E740481C1C}">
                <a14:useLocalDpi xmlns:a14="http://schemas.microsoft.com/office/drawing/2010/main" val="0"/>
              </a:ext>
            </a:extLst>
          </a:blip>
          <a:srcRect/>
          <a:stretch>
            <a:fillRect/>
          </a:stretch>
        </p:blipFill>
        <p:spPr bwMode="auto">
          <a:xfrm>
            <a:off x="0" y="34290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1" descr="Binder1_Page_16.png">
            <a:extLst>
              <a:ext uri="{FF2B5EF4-FFF2-40B4-BE49-F238E27FC236}">
                <a16:creationId xmlns:a16="http://schemas.microsoft.com/office/drawing/2014/main" id="{A41D7ABF-BAAA-41C4-8503-33554BAD7832}"/>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9" name="Picture 2" descr="Binder1_Page_17.png">
            <a:extLst>
              <a:ext uri="{FF2B5EF4-FFF2-40B4-BE49-F238E27FC236}">
                <a16:creationId xmlns:a16="http://schemas.microsoft.com/office/drawing/2014/main" id="{C45D6E3C-3E7A-4416-AF13-CA53A6DD691B}"/>
              </a:ext>
            </a:extLst>
          </p:cNvPr>
          <p:cNvPicPr>
            <a:picLocks noGrp="1" noChangeAspect="1"/>
          </p:cNvPicPr>
          <p:nvPr isPhoto="1"/>
        </p:nvPicPr>
        <p:blipFill>
          <a:blip r:embed="rId3">
            <a:extLst>
              <a:ext uri="{28A0092B-C50C-407E-A947-70E740481C1C}">
                <a14:useLocalDpi xmlns:a14="http://schemas.microsoft.com/office/drawing/2010/main" val="0"/>
              </a:ext>
            </a:extLst>
          </a:blip>
          <a:srcRect/>
          <a:stretch>
            <a:fillRect/>
          </a:stretch>
        </p:blipFill>
        <p:spPr bwMode="auto">
          <a:xfrm>
            <a:off x="0" y="34290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0" name="TextBox 1">
            <a:extLst>
              <a:ext uri="{FF2B5EF4-FFF2-40B4-BE49-F238E27FC236}">
                <a16:creationId xmlns:a16="http://schemas.microsoft.com/office/drawing/2014/main" id="{A4C3F5FE-8FBB-4A04-A320-B07C5B83FC25}"/>
              </a:ext>
            </a:extLst>
          </p:cNvPr>
          <p:cNvSpPr txBox="1">
            <a:spLocks noChangeArrowheads="1"/>
          </p:cNvSpPr>
          <p:nvPr/>
        </p:nvSpPr>
        <p:spPr bwMode="auto">
          <a:xfrm>
            <a:off x="4271963" y="6505575"/>
            <a:ext cx="1727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prstClr val="black"/>
                </a:solidFill>
                <a:effectLst/>
                <a:uLnTx/>
                <a:uFillTx/>
                <a:latin typeface="Arial" panose="020B0604020202020204" pitchFamily="34" charset="0"/>
                <a:ea typeface="+mn-ea"/>
                <a:cs typeface="+mn-cs"/>
              </a:rPr>
              <a:t>CCLI #678905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outdoor, tree, sky, grass&#10;&#10;Description automatically generated">
            <a:extLst>
              <a:ext uri="{FF2B5EF4-FFF2-40B4-BE49-F238E27FC236}">
                <a16:creationId xmlns:a16="http://schemas.microsoft.com/office/drawing/2014/main" id="{67BF88AA-3085-4647-A449-EDFC4902D0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a:extLst>
              <a:ext uri="{FF2B5EF4-FFF2-40B4-BE49-F238E27FC236}">
                <a16:creationId xmlns:a16="http://schemas.microsoft.com/office/drawing/2014/main" id="{5A9451D9-900F-4B04-BD36-F1FBDFAE5C30}"/>
              </a:ext>
            </a:extLst>
          </p:cNvPr>
          <p:cNvSpPr txBox="1"/>
          <p:nvPr/>
        </p:nvSpPr>
        <p:spPr>
          <a:xfrm>
            <a:off x="304323" y="127448"/>
            <a:ext cx="8535353" cy="76944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1" i="1" u="none" strike="noStrike" kern="1400" cap="none" spc="0" normalizeH="0" baseline="0" noProof="0" dirty="0">
                <a:ln>
                  <a:noFill/>
                </a:ln>
                <a:solidFill>
                  <a:prstClr val="black"/>
                </a:solidFill>
                <a:effectLst>
                  <a:glow rad="127000">
                    <a:prstClr val="white"/>
                  </a:glow>
                </a:effectLst>
                <a:uLnTx/>
                <a:uFillTx/>
                <a:latin typeface="Callibri"/>
                <a:ea typeface="+mn-ea"/>
                <a:cs typeface="+mn-cs"/>
              </a:rPr>
              <a:t>Postlude</a:t>
            </a:r>
          </a:p>
        </p:txBody>
      </p:sp>
      <p:sp>
        <p:nvSpPr>
          <p:cNvPr id="4" name="TextBox 3">
            <a:extLst>
              <a:ext uri="{FF2B5EF4-FFF2-40B4-BE49-F238E27FC236}">
                <a16:creationId xmlns:a16="http://schemas.microsoft.com/office/drawing/2014/main" id="{FD26985D-E34D-4D99-8E85-CAA7A06954B8}"/>
              </a:ext>
            </a:extLst>
          </p:cNvPr>
          <p:cNvSpPr txBox="1"/>
          <p:nvPr/>
        </p:nvSpPr>
        <p:spPr>
          <a:xfrm>
            <a:off x="1053896" y="5750004"/>
            <a:ext cx="7972054" cy="1107996"/>
          </a:xfrm>
          <a:prstGeom prst="rect">
            <a:avLst/>
          </a:prstGeom>
          <a:noFill/>
          <a:effectLst>
            <a:glow rad="127000">
              <a:schemeClr val="bg1"/>
            </a:glow>
          </a:effectLst>
        </p:spPr>
        <p:txBody>
          <a:bodyPr wrap="none" rtlCol="0">
            <a:spAutoFit/>
            <a:scene3d>
              <a:camera prst="orthographicFront"/>
              <a:lightRig rig="threePt" dir="t"/>
            </a:scene3d>
            <a:sp3d extrusionH="31750">
              <a:bevelT w="31750" h="25400"/>
              <a:extrusionClr>
                <a:schemeClr val="bg2"/>
              </a:extrusionClr>
            </a:sp3d>
          </a:bodyPr>
          <a:lstStyle/>
          <a:p>
            <a:r>
              <a:rPr lang="en-US" sz="6600" b="1" dirty="0">
                <a:effectLst>
                  <a:glow rad="228600">
                    <a:schemeClr val="bg1"/>
                  </a:glow>
                </a:effectLst>
                <a:latin typeface="Ink Free" panose="03080402000500000000" pitchFamily="66" charset="0"/>
              </a:rPr>
              <a:t>Have A Blessed Week!</a:t>
            </a:r>
          </a:p>
        </p:txBody>
      </p:sp>
    </p:spTree>
    <p:extLst>
      <p:ext uri="{BB962C8B-B14F-4D97-AF65-F5344CB8AC3E}">
        <p14:creationId xmlns:p14="http://schemas.microsoft.com/office/powerpoint/2010/main" val="138323010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2.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1077</TotalTime>
  <Words>946</Words>
  <Application>Microsoft Office PowerPoint</Application>
  <PresentationFormat>On-screen Show (4:3)</PresentationFormat>
  <Paragraphs>130</Paragraphs>
  <Slides>93</Slides>
  <Notes>15</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93</vt:i4>
      </vt:variant>
    </vt:vector>
  </HeadingPairs>
  <TitlesOfParts>
    <vt:vector size="102" baseType="lpstr">
      <vt:lpstr>Arial</vt:lpstr>
      <vt:lpstr>Calibri</vt:lpstr>
      <vt:lpstr>Calibri Light</vt:lpstr>
      <vt:lpstr>Callibri</vt:lpstr>
      <vt:lpstr>Ink Free</vt:lpstr>
      <vt:lpstr>Office Theme</vt:lpstr>
      <vt:lpstr>4_Office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FirstCRC Secretary</dc:creator>
  <cp:lastModifiedBy>FirstCRC Secretary</cp:lastModifiedBy>
  <cp:revision>15</cp:revision>
  <dcterms:created xsi:type="dcterms:W3CDTF">2021-01-20T18:56:04Z</dcterms:created>
  <dcterms:modified xsi:type="dcterms:W3CDTF">2021-05-31T23:40:11Z</dcterms:modified>
</cp:coreProperties>
</file>